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4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Елена А. Мирошникова" initials="ЕАМ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0175" autoAdjust="0"/>
  </p:normalViewPr>
  <p:slideViewPr>
    <p:cSldViewPr>
      <p:cViewPr>
        <p:scale>
          <a:sx n="108" d="100"/>
          <a:sy n="108" d="100"/>
        </p:scale>
        <p:origin x="-16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05B35-21F6-48B3-A33D-0668BACD0D6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D7A45-4383-467E-970C-1397B3FF76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964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68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47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787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568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955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91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881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13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726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02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687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115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72A70-1981-4720-970B-F5589DE3E50E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764C6-C5E2-4B54-81E4-78CF184DA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449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kv@rmiac18.r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DFD6AB0-4D3E-5229-D873-EE40FC261B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424261"/>
              </p:ext>
            </p:extLst>
          </p:nvPr>
        </p:nvGraphicFramePr>
        <p:xfrm>
          <a:off x="5292080" y="620688"/>
          <a:ext cx="3024336" cy="36576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xmlns="" val="1561441375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*Целевое значение  - 20%</a:t>
                      </a:r>
                      <a:endParaRPr lang="ru-RU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10256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253317"/>
              </p:ext>
            </p:extLst>
          </p:nvPr>
        </p:nvGraphicFramePr>
        <p:xfrm>
          <a:off x="251520" y="619410"/>
          <a:ext cx="4464496" cy="56191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xmlns="" val="391983593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365804008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Медицинская организация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% подписанных ИПРА*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4613705"/>
                  </a:ext>
                </a:extLst>
              </a:tr>
              <a:tr h="1310556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Балезинская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Граховская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Игринская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Каракулинская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Камбарская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Ярская</a:t>
                      </a:r>
                      <a:r>
                        <a:rPr lang="ru-RU" sz="1400" baseline="0" dirty="0" smtClean="0"/>
                        <a:t> РБ, ГКБ №1, ГКБ №2,Сарапульская ГБ, ДГКП №8, КДЦ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0 %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46020140"/>
                  </a:ext>
                </a:extLst>
              </a:tr>
              <a:tr h="1514420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Воткинская</a:t>
                      </a:r>
                      <a:r>
                        <a:rPr lang="ru-RU" sz="1400" dirty="0" smtClean="0"/>
                        <a:t> РБ, </a:t>
                      </a:r>
                      <a:r>
                        <a:rPr lang="ru-RU" sz="1400" dirty="0" err="1" smtClean="0"/>
                        <a:t>Глазовская</a:t>
                      </a:r>
                      <a:r>
                        <a:rPr lang="ru-RU" sz="1400" dirty="0" smtClean="0"/>
                        <a:t> МБ,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err="1" smtClean="0"/>
                        <a:t>Завьяловская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Кизнерская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Красногорская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Сарапульская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Сюмсинская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Увинская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Юкаменская</a:t>
                      </a:r>
                      <a:r>
                        <a:rPr lang="ru-RU" sz="1400" baseline="0" dirty="0" smtClean="0"/>
                        <a:t> РБ, ГКБ №8, ГКБ №3, ДГП №1, ДГКП №2, ДГП №9, ГП №10, </a:t>
                      </a:r>
                      <a:r>
                        <a:rPr lang="ru-RU" sz="1400" baseline="0" dirty="0" err="1" smtClean="0"/>
                        <a:t>Сарапульская</a:t>
                      </a:r>
                      <a:r>
                        <a:rPr lang="ru-RU" sz="1400" baseline="0" dirty="0" smtClean="0"/>
                        <a:t> ГДБ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1-19 %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81055163"/>
                  </a:ext>
                </a:extLst>
              </a:tr>
              <a:tr h="2144544">
                <a:tc>
                  <a:txBody>
                    <a:bodyPr/>
                    <a:lstStyle/>
                    <a:p>
                      <a:r>
                        <a:rPr lang="ru-RU" sz="1400" baseline="0" dirty="0" err="1" smtClean="0"/>
                        <a:t>Алнашская</a:t>
                      </a:r>
                      <a:r>
                        <a:rPr lang="ru-RU" sz="1400" baseline="0" dirty="0" smtClean="0"/>
                        <a:t> РБ </a:t>
                      </a:r>
                      <a:r>
                        <a:rPr lang="ru-RU" sz="1400" baseline="0" dirty="0" err="1" smtClean="0"/>
                        <a:t>Вавожская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Дебесская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Кезская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Киясовская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Малопургинская</a:t>
                      </a:r>
                      <a:r>
                        <a:rPr lang="ru-RU" sz="1400" baseline="0" dirty="0" smtClean="0"/>
                        <a:t> РБ </a:t>
                      </a:r>
                      <a:r>
                        <a:rPr lang="ru-RU" sz="1400" baseline="0" dirty="0" err="1" smtClean="0"/>
                        <a:t>Можгинская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Селтинская</a:t>
                      </a:r>
                      <a:r>
                        <a:rPr lang="ru-RU" sz="1400" baseline="0" dirty="0" smtClean="0"/>
                        <a:t> РБ </a:t>
                      </a:r>
                      <a:r>
                        <a:rPr lang="ru-RU" sz="1400" baseline="0" dirty="0" err="1" smtClean="0"/>
                        <a:t>Шарканская</a:t>
                      </a:r>
                      <a:r>
                        <a:rPr lang="ru-RU" sz="1400" baseline="0" dirty="0" smtClean="0"/>
                        <a:t> РБ, </a:t>
                      </a:r>
                      <a:r>
                        <a:rPr lang="ru-RU" sz="1400" baseline="0" dirty="0" err="1" smtClean="0"/>
                        <a:t>Якшур-Бодьинская</a:t>
                      </a:r>
                      <a:r>
                        <a:rPr lang="ru-RU" sz="1400" baseline="0" dirty="0" smtClean="0"/>
                        <a:t>  РБ, ГКБ №6, ГКБ №7, ГКБ №9, ГП №1, ГП №2, ГП №5, ГП №7, ДГКП №5, РКТБ, РКЦПЗ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20 % и выше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954535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877272" y="1052736"/>
            <a:ext cx="403244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3 рабочих дней до даты сдачи годового отчета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необходимо: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заполнить выписки ИПРА в ЛК «ИПРА»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ЛК «ИПРА» загружены данные о гражданах, прошедших МСЭ после 01.03.2025)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список заполненных выписок ИПРА с указанием СНИЛС гражданина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формате 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xls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направить сформированный список в РМИАЦ на подписание ЭЦП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защищенному каналу связи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Vip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Net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адрес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 РМИАЦ 2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обращаться к Кузьминой Ксении Владимировне по эл. адресу (</a:t>
            </a:r>
            <a:r>
              <a:rPr lang="en-US" sz="16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kkv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@</a:t>
            </a:r>
            <a:r>
              <a:rPr lang="en-US" sz="16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rmiac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18.</a:t>
            </a:r>
            <a:r>
              <a:rPr lang="en-US" sz="16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ru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по тел.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78-07-16 (доб.177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а также 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чат «ИПРА-РМИАЦ –вопросы по ЛК исполнителя ИПРА»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47664" y="188640"/>
            <a:ext cx="57606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«ЛК Исполнителя ИПРА»</a:t>
            </a:r>
          </a:p>
        </p:txBody>
      </p:sp>
      <p:pic>
        <p:nvPicPr>
          <p:cNvPr id="8" name="Рисунок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5733256"/>
            <a:ext cx="781483" cy="693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5954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11200</TotalTime>
  <Words>283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А. Мирошникова</dc:creator>
  <cp:lastModifiedBy>Мария Н. Ворончихина</cp:lastModifiedBy>
  <cp:revision>115</cp:revision>
  <cp:lastPrinted>2024-12-19T05:53:20Z</cp:lastPrinted>
  <dcterms:created xsi:type="dcterms:W3CDTF">2019-12-11T04:16:07Z</dcterms:created>
  <dcterms:modified xsi:type="dcterms:W3CDTF">2025-12-11T09:19:54Z</dcterms:modified>
</cp:coreProperties>
</file>