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wmf" ContentType="image/x-wmf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vml" ContentType="application/vnd.openxmlformats-officedocument.vmlDrawing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2.xml" ContentType="application/vnd.openxmlformats-officedocument.theme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theme/theme3.xml" ContentType="application/vnd.openxmlformats-officedocument.them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4.xml" ContentType="application/vnd.openxmlformats-officedocument.theme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5.xml" ContentType="application/vnd.openxmlformats-officedocument.theme+xml"/>
  <Override PartName="/ppt/tags/tag26.xml" ContentType="application/vnd.openxmlformats-officedocument.presentationml.tags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theme/theme6.xml" ContentType="application/vnd.openxmlformats-officedocument.theme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theme/theme7.xml" ContentType="application/vnd.openxmlformats-officedocument.theme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theme/theme8.xml" ContentType="application/vnd.openxmlformats-officedocument.theme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theme/theme9.xml" ContentType="application/vnd.openxmlformats-officedocument.theme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theme/theme10.xml" ContentType="application/vnd.openxmlformats-officedocument.theme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theme/theme11.xml" ContentType="application/vnd.openxmlformats-officedocument.theme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theme/theme12.xml" ContentType="application/vnd.openxmlformats-officedocument.theme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theme/theme13.xml" ContentType="application/vnd.openxmlformats-officedocument.theme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theme/theme14.xml" ContentType="application/vnd.openxmlformats-officedocument.theme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theme/theme15.xml" ContentType="application/vnd.openxmlformats-officedocument.theme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theme/theme16.xml" ContentType="application/vnd.openxmlformats-officedocument.theme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theme/theme17.xml" ContentType="application/vnd.openxmlformats-officedocument.theme+xml"/>
  <Override PartName="/ppt/theme/theme18.xml" ContentType="application/vnd.openxmlformats-officedocument.theme+xml"/>
  <Override PartName="/ppt/theme/theme19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notesSlides/notesSlide5.xml" ContentType="application/vnd.openxmlformats-officedocument.presentationml.notesSlide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notesSlides/notesSlide8.xml" ContentType="application/vnd.openxmlformats-officedocument.presentationml.notesSlide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notesSlides/notesSlide11.xml" ContentType="application/vnd.openxmlformats-officedocument.presentationml.notesSlide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notesSlides/notesSlide12.xml" ContentType="application/vnd.openxmlformats-officedocument.presentationml.notesSlide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notesSlides/notesSlide13.xml" ContentType="application/vnd.openxmlformats-officedocument.presentationml.notesSlide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notesSlides/notesSlide14.xml" ContentType="application/vnd.openxmlformats-officedocument.presentationml.notesSlide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notesSlides/notesSlide15.xml" ContentType="application/vnd.openxmlformats-officedocument.presentationml.notesSlide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notesSlides/notesSlide18.xml" ContentType="application/vnd.openxmlformats-officedocument.presentationml.notesSlide+xml"/>
  <Override PartName="/ppt/charts/chart1.xml" ContentType="application/vnd.openxmlformats-officedocument.drawingml.chart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notesSlides/notesSlide30.xml" ContentType="application/vnd.openxmlformats-officedocument.presentationml.notesSlide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notesSlides/notesSlide36.xml" ContentType="application/vnd.openxmlformats-officedocument.presentationml.notesSlide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notesSlides/notesSlide37.xml" ContentType="application/vnd.openxmlformats-officedocument.presentationml.notesSlide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notesSlides/notesSlide38.xml" ContentType="application/vnd.openxmlformats-officedocument.presentationml.notesSlide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notesSlides/notesSlide39.xml" ContentType="application/vnd.openxmlformats-officedocument.presentationml.notesSlide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notesSlides/notesSlide40.xml" ContentType="application/vnd.openxmlformats-officedocument.presentationml.notesSlide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notesSlides/notesSlide41.xml" ContentType="application/vnd.openxmlformats-officedocument.presentationml.notesSlide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notesSlides/notesSlide42.xml" ContentType="application/vnd.openxmlformats-officedocument.presentationml.notesSlide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notesSlides/notesSlide4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ppt/charts/style1.xml" ContentType="application/vnd.ms-office.chartstyle+xml"/>
  <Override PartName="/ppt/charts/colors1.xml" ContentType="application/vnd.ms-office.chartcolorstyle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3" r:id="rId2"/>
    <p:sldMasterId id="2147483675" r:id="rId3"/>
    <p:sldMasterId id="2147483681" r:id="rId4"/>
    <p:sldMasterId id="2147483698" r:id="rId5"/>
    <p:sldMasterId id="2147483715" r:id="rId6"/>
    <p:sldMasterId id="2147483728" r:id="rId7"/>
    <p:sldMasterId id="2147483740" r:id="rId8"/>
    <p:sldMasterId id="2147483753" r:id="rId9"/>
    <p:sldMasterId id="2147483792" r:id="rId10"/>
    <p:sldMasterId id="2147483807" r:id="rId11"/>
    <p:sldMasterId id="2147483822" r:id="rId12"/>
    <p:sldMasterId id="2147483837" r:id="rId13"/>
    <p:sldMasterId id="2147483850" r:id="rId14"/>
    <p:sldMasterId id="2147483865" r:id="rId15"/>
    <p:sldMasterId id="2147483880" r:id="rId16"/>
    <p:sldMasterId id="2147483925" r:id="rId17"/>
  </p:sldMasterIdLst>
  <p:notesMasterIdLst>
    <p:notesMasterId r:id="rId77"/>
  </p:notesMasterIdLst>
  <p:handoutMasterIdLst>
    <p:handoutMasterId r:id="rId78"/>
  </p:handoutMasterIdLst>
  <p:sldIdLst>
    <p:sldId id="436" r:id="rId18"/>
    <p:sldId id="638" r:id="rId19"/>
    <p:sldId id="576" r:id="rId20"/>
    <p:sldId id="624" r:id="rId21"/>
    <p:sldId id="622" r:id="rId22"/>
    <p:sldId id="621" r:id="rId23"/>
    <p:sldId id="552" r:id="rId24"/>
    <p:sldId id="564" r:id="rId25"/>
    <p:sldId id="651" r:id="rId26"/>
    <p:sldId id="581" r:id="rId27"/>
    <p:sldId id="582" r:id="rId28"/>
    <p:sldId id="710" r:id="rId29"/>
    <p:sldId id="626" r:id="rId30"/>
    <p:sldId id="585" r:id="rId31"/>
    <p:sldId id="586" r:id="rId32"/>
    <p:sldId id="604" r:id="rId33"/>
    <p:sldId id="689" r:id="rId34"/>
    <p:sldId id="690" r:id="rId35"/>
    <p:sldId id="652" r:id="rId36"/>
    <p:sldId id="592" r:id="rId37"/>
    <p:sldId id="653" r:id="rId38"/>
    <p:sldId id="691" r:id="rId39"/>
    <p:sldId id="692" r:id="rId40"/>
    <p:sldId id="603" r:id="rId41"/>
    <p:sldId id="634" r:id="rId42"/>
    <p:sldId id="693" r:id="rId43"/>
    <p:sldId id="696" r:id="rId44"/>
    <p:sldId id="699" r:id="rId45"/>
    <p:sldId id="711" r:id="rId46"/>
    <p:sldId id="712" r:id="rId47"/>
    <p:sldId id="713" r:id="rId48"/>
    <p:sldId id="654" r:id="rId49"/>
    <p:sldId id="703" r:id="rId50"/>
    <p:sldId id="671" r:id="rId51"/>
    <p:sldId id="704" r:id="rId52"/>
    <p:sldId id="673" r:id="rId53"/>
    <p:sldId id="707" r:id="rId54"/>
    <p:sldId id="675" r:id="rId55"/>
    <p:sldId id="705" r:id="rId56"/>
    <p:sldId id="677" r:id="rId57"/>
    <p:sldId id="714" r:id="rId58"/>
    <p:sldId id="715" r:id="rId59"/>
    <p:sldId id="706" r:id="rId60"/>
    <p:sldId id="679" r:id="rId61"/>
    <p:sldId id="680" r:id="rId62"/>
    <p:sldId id="657" r:id="rId63"/>
    <p:sldId id="708" r:id="rId64"/>
    <p:sldId id="682" r:id="rId65"/>
    <p:sldId id="683" r:id="rId66"/>
    <p:sldId id="709" r:id="rId67"/>
    <p:sldId id="718" r:id="rId68"/>
    <p:sldId id="719" r:id="rId69"/>
    <p:sldId id="720" r:id="rId70"/>
    <p:sldId id="721" r:id="rId71"/>
    <p:sldId id="722" r:id="rId72"/>
    <p:sldId id="723" r:id="rId73"/>
    <p:sldId id="724" r:id="rId74"/>
    <p:sldId id="725" r:id="rId75"/>
    <p:sldId id="614" r:id="rId76"/>
  </p:sldIdLst>
  <p:sldSz cx="10440988" cy="7561263"/>
  <p:notesSz cx="6797675" cy="9926638"/>
  <p:custDataLst>
    <p:tags r:id="rId79"/>
  </p:custDataLst>
  <p:defaultTextStyle>
    <a:defPPr>
      <a:defRPr lang="ru-RU"/>
    </a:defPPr>
    <a:lvl1pPr marL="0" algn="l" defTabSz="1025524" rtl="0" eaLnBrk="1" latinLnBrk="0" hangingPunct="1">
      <a:defRPr sz="2000" kern="1200">
        <a:solidFill>
          <a:schemeClr val="tx1"/>
        </a:solidFill>
        <a:latin typeface="+mn-lt"/>
        <a:ea typeface="+mn-ea"/>
        <a:cs typeface="+mn-cs"/>
      </a:defRPr>
    </a:lvl1pPr>
    <a:lvl2pPr marL="512762" algn="l" defTabSz="1025524" rtl="0" eaLnBrk="1" latinLnBrk="0" hangingPunct="1">
      <a:defRPr sz="2000" kern="1200">
        <a:solidFill>
          <a:schemeClr val="tx1"/>
        </a:solidFill>
        <a:latin typeface="+mn-lt"/>
        <a:ea typeface="+mn-ea"/>
        <a:cs typeface="+mn-cs"/>
      </a:defRPr>
    </a:lvl2pPr>
    <a:lvl3pPr marL="1025524" algn="l" defTabSz="1025524" rtl="0" eaLnBrk="1" latinLnBrk="0" hangingPunct="1">
      <a:defRPr sz="2000" kern="1200">
        <a:solidFill>
          <a:schemeClr val="tx1"/>
        </a:solidFill>
        <a:latin typeface="+mn-lt"/>
        <a:ea typeface="+mn-ea"/>
        <a:cs typeface="+mn-cs"/>
      </a:defRPr>
    </a:lvl3pPr>
    <a:lvl4pPr marL="1538288" algn="l" defTabSz="1025524" rtl="0" eaLnBrk="1" latinLnBrk="0" hangingPunct="1">
      <a:defRPr sz="2000" kern="1200">
        <a:solidFill>
          <a:schemeClr val="tx1"/>
        </a:solidFill>
        <a:latin typeface="+mn-lt"/>
        <a:ea typeface="+mn-ea"/>
        <a:cs typeface="+mn-cs"/>
      </a:defRPr>
    </a:lvl4pPr>
    <a:lvl5pPr marL="2051049" algn="l" defTabSz="1025524" rtl="0" eaLnBrk="1" latinLnBrk="0" hangingPunct="1">
      <a:defRPr sz="2000" kern="1200">
        <a:solidFill>
          <a:schemeClr val="tx1"/>
        </a:solidFill>
        <a:latin typeface="+mn-lt"/>
        <a:ea typeface="+mn-ea"/>
        <a:cs typeface="+mn-cs"/>
      </a:defRPr>
    </a:lvl5pPr>
    <a:lvl6pPr marL="2563816" algn="l" defTabSz="1025524" rtl="0" eaLnBrk="1" latinLnBrk="0" hangingPunct="1">
      <a:defRPr sz="2000" kern="1200">
        <a:solidFill>
          <a:schemeClr val="tx1"/>
        </a:solidFill>
        <a:latin typeface="+mn-lt"/>
        <a:ea typeface="+mn-ea"/>
        <a:cs typeface="+mn-cs"/>
      </a:defRPr>
    </a:lvl6pPr>
    <a:lvl7pPr marL="3076580" algn="l" defTabSz="1025524" rtl="0" eaLnBrk="1" latinLnBrk="0" hangingPunct="1">
      <a:defRPr sz="2000" kern="1200">
        <a:solidFill>
          <a:schemeClr val="tx1"/>
        </a:solidFill>
        <a:latin typeface="+mn-lt"/>
        <a:ea typeface="+mn-ea"/>
        <a:cs typeface="+mn-cs"/>
      </a:defRPr>
    </a:lvl7pPr>
    <a:lvl8pPr marL="3589342" algn="l" defTabSz="1025524" rtl="0" eaLnBrk="1" latinLnBrk="0" hangingPunct="1">
      <a:defRPr sz="2000" kern="1200">
        <a:solidFill>
          <a:schemeClr val="tx1"/>
        </a:solidFill>
        <a:latin typeface="+mn-lt"/>
        <a:ea typeface="+mn-ea"/>
        <a:cs typeface="+mn-cs"/>
      </a:defRPr>
    </a:lvl8pPr>
    <a:lvl9pPr marL="4102104" algn="l" defTabSz="1025524" rtl="0" eaLnBrk="1" latinLnBrk="0" hangingPunct="1">
      <a:defRPr sz="20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Раздел по умолчанию" id="{94917F5F-A81E-4D8C-A4D4-0711CD1FE978}">
          <p14:sldIdLst>
            <p14:sldId id="436"/>
            <p14:sldId id="638"/>
            <p14:sldId id="576"/>
            <p14:sldId id="624"/>
            <p14:sldId id="622"/>
            <p14:sldId id="621"/>
            <p14:sldId id="552"/>
            <p14:sldId id="564"/>
            <p14:sldId id="651"/>
            <p14:sldId id="581"/>
            <p14:sldId id="582"/>
            <p14:sldId id="710"/>
            <p14:sldId id="626"/>
            <p14:sldId id="585"/>
            <p14:sldId id="586"/>
            <p14:sldId id="604"/>
            <p14:sldId id="689"/>
            <p14:sldId id="690"/>
            <p14:sldId id="652"/>
            <p14:sldId id="592"/>
            <p14:sldId id="653"/>
            <p14:sldId id="691"/>
            <p14:sldId id="692"/>
            <p14:sldId id="603"/>
            <p14:sldId id="634"/>
            <p14:sldId id="693"/>
            <p14:sldId id="696"/>
            <p14:sldId id="699"/>
            <p14:sldId id="711"/>
            <p14:sldId id="712"/>
            <p14:sldId id="713"/>
            <p14:sldId id="654"/>
            <p14:sldId id="703"/>
            <p14:sldId id="671"/>
            <p14:sldId id="704"/>
            <p14:sldId id="673"/>
            <p14:sldId id="707"/>
            <p14:sldId id="675"/>
            <p14:sldId id="705"/>
            <p14:sldId id="677"/>
            <p14:sldId id="714"/>
            <p14:sldId id="715"/>
            <p14:sldId id="706"/>
            <p14:sldId id="679"/>
            <p14:sldId id="680"/>
            <p14:sldId id="657"/>
            <p14:sldId id="708"/>
            <p14:sldId id="682"/>
            <p14:sldId id="683"/>
            <p14:sldId id="709"/>
            <p14:sldId id="718"/>
            <p14:sldId id="719"/>
            <p14:sldId id="720"/>
            <p14:sldId id="721"/>
            <p14:sldId id="722"/>
            <p14:sldId id="723"/>
            <p14:sldId id="724"/>
            <p14:sldId id="725"/>
            <p14:sldId id="614"/>
          </p14:sldIdLst>
        </p14:section>
      </p14:sectionLst>
    </p:ext>
    <p:ext uri="{EFAFB233-063F-42B5-8137-9DF3F51BA10A}">
      <p15:sldGuideLst xmlns:p15="http://schemas.microsoft.com/office/powerpoint/2012/main" xmlns="">
        <p15:guide id="1" orient="horz" pos="2382" userDrawn="1">
          <p15:clr>
            <a:srgbClr val="A4A3A4"/>
          </p15:clr>
        </p15:guide>
        <p15:guide id="2" pos="3289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 xmlns="">
        <p15:guide id="1" orient="horz" pos="3108" userDrawn="1">
          <p15:clr>
            <a:srgbClr val="A4A3A4"/>
          </p15:clr>
        </p15:guide>
        <p15:guide id="2" pos="2122" userDrawn="1">
          <p15:clr>
            <a:srgbClr val="A4A3A4"/>
          </p15:clr>
        </p15:guide>
        <p15:guide id="3" orient="horz" pos="3127">
          <p15:clr>
            <a:srgbClr val="A4A3A4"/>
          </p15:clr>
        </p15:guide>
        <p15:guide id="4" pos="2142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215968"/>
    <a:srgbClr val="1F497D"/>
    <a:srgbClr val="346978"/>
    <a:srgbClr val="B7DEE8"/>
    <a:srgbClr val="ADD3DB"/>
    <a:srgbClr val="EBE99B"/>
    <a:srgbClr val="B7DEE9"/>
    <a:srgbClr val="F9FDFE"/>
    <a:srgbClr val="92D050"/>
    <a:srgbClr val="CCEC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Нет стиля, сетка таблицы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3B4B98B0-60AC-42C2-AFA5-B58CD77FA1E5}" styleName="Светлый стиль 1 - акцент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69012ECD-51FC-41F1-AA8D-1B2483CD663E}" styleName="Светлый стиль 2 — акцент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1691" autoAdjust="0"/>
    <p:restoredTop sz="79718" autoAdjust="0"/>
  </p:normalViewPr>
  <p:slideViewPr>
    <p:cSldViewPr snapToGrid="0" showGuides="1">
      <p:cViewPr>
        <p:scale>
          <a:sx n="90" d="100"/>
          <a:sy n="90" d="100"/>
        </p:scale>
        <p:origin x="-1992" y="-528"/>
      </p:cViewPr>
      <p:guideLst>
        <p:guide orient="horz" pos="2382"/>
        <p:guide pos="3289"/>
      </p:guideLst>
    </p:cSldViewPr>
  </p:slideViewPr>
  <p:outlineViewPr>
    <p:cViewPr>
      <p:scale>
        <a:sx n="33" d="100"/>
        <a:sy n="33" d="100"/>
      </p:scale>
      <p:origin x="0" y="12186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200" d="100"/>
        <a:sy n="200" d="100"/>
      </p:scale>
      <p:origin x="0" y="-32820"/>
    </p:cViewPr>
  </p:sorterViewPr>
  <p:notesViewPr>
    <p:cSldViewPr snapToGrid="0" showGuides="1">
      <p:cViewPr varScale="1">
        <p:scale>
          <a:sx n="82" d="100"/>
          <a:sy n="82" d="100"/>
        </p:scale>
        <p:origin x="-3132" y="-84"/>
      </p:cViewPr>
      <p:guideLst>
        <p:guide orient="horz" pos="3108"/>
        <p:guide orient="horz" pos="3127"/>
        <p:guide pos="2122"/>
        <p:guide pos="2142"/>
      </p:guideLst>
    </p:cSldViewPr>
  </p:notesViewPr>
  <p:gridSpacing cx="36004" cy="36004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Master" Target="slideMasters/slideMaster13.xml"/><Relationship Id="rId18" Type="http://schemas.openxmlformats.org/officeDocument/2006/relationships/slide" Target="slides/slide1.xml"/><Relationship Id="rId26" Type="http://schemas.openxmlformats.org/officeDocument/2006/relationships/slide" Target="slides/slide9.xml"/><Relationship Id="rId39" Type="http://schemas.openxmlformats.org/officeDocument/2006/relationships/slide" Target="slides/slide22.xml"/><Relationship Id="rId21" Type="http://schemas.openxmlformats.org/officeDocument/2006/relationships/slide" Target="slides/slide4.xml"/><Relationship Id="rId34" Type="http://schemas.openxmlformats.org/officeDocument/2006/relationships/slide" Target="slides/slide17.xml"/><Relationship Id="rId42" Type="http://schemas.openxmlformats.org/officeDocument/2006/relationships/slide" Target="slides/slide25.xml"/><Relationship Id="rId47" Type="http://schemas.openxmlformats.org/officeDocument/2006/relationships/slide" Target="slides/slide30.xml"/><Relationship Id="rId50" Type="http://schemas.openxmlformats.org/officeDocument/2006/relationships/slide" Target="slides/slide33.xml"/><Relationship Id="rId55" Type="http://schemas.openxmlformats.org/officeDocument/2006/relationships/slide" Target="slides/slide38.xml"/><Relationship Id="rId63" Type="http://schemas.openxmlformats.org/officeDocument/2006/relationships/slide" Target="slides/slide46.xml"/><Relationship Id="rId68" Type="http://schemas.openxmlformats.org/officeDocument/2006/relationships/slide" Target="slides/slide51.xml"/><Relationship Id="rId76" Type="http://schemas.openxmlformats.org/officeDocument/2006/relationships/slide" Target="slides/slide59.xml"/><Relationship Id="rId7" Type="http://schemas.openxmlformats.org/officeDocument/2006/relationships/slideMaster" Target="slideMasters/slideMaster7.xml"/><Relationship Id="rId71" Type="http://schemas.openxmlformats.org/officeDocument/2006/relationships/slide" Target="slides/slide54.xml"/><Relationship Id="rId2" Type="http://schemas.openxmlformats.org/officeDocument/2006/relationships/slideMaster" Target="slideMasters/slideMaster2.xml"/><Relationship Id="rId16" Type="http://schemas.openxmlformats.org/officeDocument/2006/relationships/slideMaster" Target="slideMasters/slideMaster16.xml"/><Relationship Id="rId29" Type="http://schemas.openxmlformats.org/officeDocument/2006/relationships/slide" Target="slides/slide12.xml"/><Relationship Id="rId11" Type="http://schemas.openxmlformats.org/officeDocument/2006/relationships/slideMaster" Target="slideMasters/slideMaster11.xml"/><Relationship Id="rId24" Type="http://schemas.openxmlformats.org/officeDocument/2006/relationships/slide" Target="slides/slide7.xml"/><Relationship Id="rId32" Type="http://schemas.openxmlformats.org/officeDocument/2006/relationships/slide" Target="slides/slide15.xml"/><Relationship Id="rId37" Type="http://schemas.openxmlformats.org/officeDocument/2006/relationships/slide" Target="slides/slide20.xml"/><Relationship Id="rId40" Type="http://schemas.openxmlformats.org/officeDocument/2006/relationships/slide" Target="slides/slide23.xml"/><Relationship Id="rId45" Type="http://schemas.openxmlformats.org/officeDocument/2006/relationships/slide" Target="slides/slide28.xml"/><Relationship Id="rId53" Type="http://schemas.openxmlformats.org/officeDocument/2006/relationships/slide" Target="slides/slide36.xml"/><Relationship Id="rId58" Type="http://schemas.openxmlformats.org/officeDocument/2006/relationships/slide" Target="slides/slide41.xml"/><Relationship Id="rId66" Type="http://schemas.openxmlformats.org/officeDocument/2006/relationships/slide" Target="slides/slide49.xml"/><Relationship Id="rId74" Type="http://schemas.openxmlformats.org/officeDocument/2006/relationships/slide" Target="slides/slide57.xml"/><Relationship Id="rId79" Type="http://schemas.openxmlformats.org/officeDocument/2006/relationships/tags" Target="tags/tag1.xml"/><Relationship Id="rId5" Type="http://schemas.openxmlformats.org/officeDocument/2006/relationships/slideMaster" Target="slideMasters/slideMaster5.xml"/><Relationship Id="rId61" Type="http://schemas.openxmlformats.org/officeDocument/2006/relationships/slide" Target="slides/slide44.xml"/><Relationship Id="rId82" Type="http://schemas.openxmlformats.org/officeDocument/2006/relationships/theme" Target="theme/theme1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2.xml"/><Relationship Id="rId31" Type="http://schemas.openxmlformats.org/officeDocument/2006/relationships/slide" Target="slides/slide14.xml"/><Relationship Id="rId44" Type="http://schemas.openxmlformats.org/officeDocument/2006/relationships/slide" Target="slides/slide27.xml"/><Relationship Id="rId52" Type="http://schemas.openxmlformats.org/officeDocument/2006/relationships/slide" Target="slides/slide35.xml"/><Relationship Id="rId60" Type="http://schemas.openxmlformats.org/officeDocument/2006/relationships/slide" Target="slides/slide43.xml"/><Relationship Id="rId65" Type="http://schemas.openxmlformats.org/officeDocument/2006/relationships/slide" Target="slides/slide48.xml"/><Relationship Id="rId73" Type="http://schemas.openxmlformats.org/officeDocument/2006/relationships/slide" Target="slides/slide56.xml"/><Relationship Id="rId78" Type="http://schemas.openxmlformats.org/officeDocument/2006/relationships/handoutMaster" Target="handoutMasters/handoutMaster1.xml"/><Relationship Id="rId81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Master" Target="slideMasters/slideMaster14.xml"/><Relationship Id="rId22" Type="http://schemas.openxmlformats.org/officeDocument/2006/relationships/slide" Target="slides/slide5.xml"/><Relationship Id="rId27" Type="http://schemas.openxmlformats.org/officeDocument/2006/relationships/slide" Target="slides/slide10.xml"/><Relationship Id="rId30" Type="http://schemas.openxmlformats.org/officeDocument/2006/relationships/slide" Target="slides/slide13.xml"/><Relationship Id="rId35" Type="http://schemas.openxmlformats.org/officeDocument/2006/relationships/slide" Target="slides/slide18.xml"/><Relationship Id="rId43" Type="http://schemas.openxmlformats.org/officeDocument/2006/relationships/slide" Target="slides/slide26.xml"/><Relationship Id="rId48" Type="http://schemas.openxmlformats.org/officeDocument/2006/relationships/slide" Target="slides/slide31.xml"/><Relationship Id="rId56" Type="http://schemas.openxmlformats.org/officeDocument/2006/relationships/slide" Target="slides/slide39.xml"/><Relationship Id="rId64" Type="http://schemas.openxmlformats.org/officeDocument/2006/relationships/slide" Target="slides/slide47.xml"/><Relationship Id="rId69" Type="http://schemas.openxmlformats.org/officeDocument/2006/relationships/slide" Target="slides/slide52.xml"/><Relationship Id="rId77" Type="http://schemas.openxmlformats.org/officeDocument/2006/relationships/notesMaster" Target="notesMasters/notesMaster1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34.xml"/><Relationship Id="rId72" Type="http://schemas.openxmlformats.org/officeDocument/2006/relationships/slide" Target="slides/slide55.xml"/><Relationship Id="rId80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12" Type="http://schemas.openxmlformats.org/officeDocument/2006/relationships/slideMaster" Target="slideMasters/slideMaster12.xml"/><Relationship Id="rId17" Type="http://schemas.openxmlformats.org/officeDocument/2006/relationships/slideMaster" Target="slideMasters/slideMaster17.xml"/><Relationship Id="rId25" Type="http://schemas.openxmlformats.org/officeDocument/2006/relationships/slide" Target="slides/slide8.xml"/><Relationship Id="rId33" Type="http://schemas.openxmlformats.org/officeDocument/2006/relationships/slide" Target="slides/slide16.xml"/><Relationship Id="rId38" Type="http://schemas.openxmlformats.org/officeDocument/2006/relationships/slide" Target="slides/slide21.xml"/><Relationship Id="rId46" Type="http://schemas.openxmlformats.org/officeDocument/2006/relationships/slide" Target="slides/slide29.xml"/><Relationship Id="rId59" Type="http://schemas.openxmlformats.org/officeDocument/2006/relationships/slide" Target="slides/slide42.xml"/><Relationship Id="rId67" Type="http://schemas.openxmlformats.org/officeDocument/2006/relationships/slide" Target="slides/slide50.xml"/><Relationship Id="rId20" Type="http://schemas.openxmlformats.org/officeDocument/2006/relationships/slide" Target="slides/slide3.xml"/><Relationship Id="rId41" Type="http://schemas.openxmlformats.org/officeDocument/2006/relationships/slide" Target="slides/slide24.xml"/><Relationship Id="rId54" Type="http://schemas.openxmlformats.org/officeDocument/2006/relationships/slide" Target="slides/slide37.xml"/><Relationship Id="rId62" Type="http://schemas.openxmlformats.org/officeDocument/2006/relationships/slide" Target="slides/slide45.xml"/><Relationship Id="rId70" Type="http://schemas.openxmlformats.org/officeDocument/2006/relationships/slide" Target="slides/slide53.xml"/><Relationship Id="rId75" Type="http://schemas.openxmlformats.org/officeDocument/2006/relationships/slide" Target="slides/slide58.xml"/><Relationship Id="rId83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Master" Target="slideMasters/slideMaster15.xml"/><Relationship Id="rId23" Type="http://schemas.openxmlformats.org/officeDocument/2006/relationships/slide" Target="slides/slide6.xml"/><Relationship Id="rId28" Type="http://schemas.openxmlformats.org/officeDocument/2006/relationships/slide" Target="slides/slide11.xml"/><Relationship Id="rId36" Type="http://schemas.openxmlformats.org/officeDocument/2006/relationships/slide" Target="slides/slide19.xml"/><Relationship Id="rId49" Type="http://schemas.openxmlformats.org/officeDocument/2006/relationships/slide" Target="slides/slide32.xml"/><Relationship Id="rId57" Type="http://schemas.openxmlformats.org/officeDocument/2006/relationships/slide" Target="slides/slide40.xml"/></Relationships>
</file>

<file path=ppt/charts/_rels/chart1.xml.rels><?xml version="1.0" encoding="UTF-8" standalone="yes"?>
<Relationships xmlns="http://schemas.openxmlformats.org/package/2006/relationships"><Relationship Id="rId3" Type="http://schemas.microsoft.com/office/2011/relationships/chartStyle" Target="style1.xml"/><Relationship Id="rId2" Type="http://schemas.microsoft.com/office/2011/relationships/chartColorStyle" Target="colors1.xml"/><Relationship Id="rId1" Type="http://schemas.openxmlformats.org/officeDocument/2006/relationships/package" Target="../embeddings/Microsoft_Excel_Worksheet1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Продажи</c:v>
                </c:pt>
              </c:strCache>
            </c:strRef>
          </c:tx>
          <c:dPt>
            <c:idx val="0"/>
            <c:bubble3D val="0"/>
            <c:spPr>
              <a:solidFill>
                <a:schemeClr val="lt1"/>
              </a:solidFill>
              <a:ln w="25400" cap="flat" cmpd="sng" algn="ctr">
                <a:solidFill>
                  <a:schemeClr val="accent5"/>
                </a:solidFill>
                <a:prstDash val="solid"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22F8-4AB3-B6D1-B307F28808AE}"/>
              </c:ext>
            </c:extLst>
          </c:dPt>
          <c:dPt>
            <c:idx val="1"/>
            <c:bubble3D val="0"/>
            <c:spPr>
              <a:solidFill>
                <a:schemeClr val="lt1"/>
              </a:solidFill>
              <a:ln w="25400" cap="flat" cmpd="sng" algn="ctr">
                <a:solidFill>
                  <a:schemeClr val="accent5"/>
                </a:solidFill>
                <a:prstDash val="solid"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22F8-4AB3-B6D1-B307F28808AE}"/>
              </c:ext>
            </c:extLst>
          </c:dPt>
          <c:dPt>
            <c:idx val="2"/>
            <c:bubble3D val="0"/>
            <c:spPr>
              <a:solidFill>
                <a:schemeClr val="lt1"/>
              </a:solidFill>
              <a:ln w="25400" cap="flat" cmpd="sng" algn="ctr">
                <a:solidFill>
                  <a:schemeClr val="accent5"/>
                </a:solidFill>
                <a:prstDash val="solid"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22F8-4AB3-B6D1-B307F28808AE}"/>
              </c:ext>
            </c:extLst>
          </c:dPt>
          <c:dPt>
            <c:idx val="3"/>
            <c:bubble3D val="0"/>
            <c:spPr>
              <a:solidFill>
                <a:schemeClr val="lt1"/>
              </a:solidFill>
              <a:ln w="25400" cap="flat" cmpd="sng" algn="ctr">
                <a:solidFill>
                  <a:schemeClr val="accent5"/>
                </a:solidFill>
                <a:prstDash val="solid"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22F8-4AB3-B6D1-B307F28808AE}"/>
              </c:ext>
            </c:extLst>
          </c:dPt>
          <c:dPt>
            <c:idx val="4"/>
            <c:bubble3D val="0"/>
            <c:spPr>
              <a:solidFill>
                <a:schemeClr val="lt1"/>
              </a:solidFill>
              <a:ln w="25400" cap="flat" cmpd="sng" algn="ctr">
                <a:solidFill>
                  <a:schemeClr val="accent5"/>
                </a:solidFill>
                <a:prstDash val="solid"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22F8-4AB3-B6D1-B307F28808AE}"/>
              </c:ext>
            </c:extLst>
          </c:dPt>
          <c:cat>
            <c:strRef>
              <c:f>Лист1!$A$2:$A$6</c:f>
              <c:strCache>
                <c:ptCount val="4"/>
                <c:pt idx="0">
                  <c:v>Кв. 1</c:v>
                </c:pt>
                <c:pt idx="1">
                  <c:v>Кв. 2</c:v>
                </c:pt>
                <c:pt idx="2">
                  <c:v>Кв. 3</c:v>
                </c:pt>
                <c:pt idx="3">
                  <c:v>Кв. 4</c:v>
                </c:pt>
              </c:strCache>
            </c:strRef>
          </c:cat>
          <c:val>
            <c:numRef>
              <c:f>Лист1!$B$2:$B$6</c:f>
              <c:numCache>
                <c:formatCode>General</c:formatCode>
                <c:ptCount val="5"/>
                <c:pt idx="0">
                  <c:v>20</c:v>
                </c:pt>
                <c:pt idx="1">
                  <c:v>20</c:v>
                </c:pt>
                <c:pt idx="2">
                  <c:v>20</c:v>
                </c:pt>
                <c:pt idx="3">
                  <c:v>20</c:v>
                </c:pt>
                <c:pt idx="4">
                  <c:v>20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A-22F8-4AB3-B6D1-B307F28808A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0.emf"/></Relationships>
</file>

<file path=ppt/drawings/_rels/vmlDrawing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28.emf"/></Relationships>
</file>

<file path=ppt/drawings/_rels/vmlDrawing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8.emf"/></Relationships>
</file>

<file path=ppt/drawings/_rels/vmlDrawing1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8.emf"/></Relationships>
</file>

<file path=ppt/drawings/_rels/vmlDrawing13.vml.rels><?xml version="1.0" encoding="UTF-8" standalone="yes"?>
<Relationships xmlns="http://schemas.openxmlformats.org/package/2006/relationships"><Relationship Id="rId1" Type="http://schemas.openxmlformats.org/officeDocument/2006/relationships/image" Target="../media/image28.emf"/></Relationships>
</file>

<file path=ppt/drawings/_rels/vmlDrawing14.vml.rels><?xml version="1.0" encoding="UTF-8" standalone="yes"?>
<Relationships xmlns="http://schemas.openxmlformats.org/package/2006/relationships"><Relationship Id="rId1" Type="http://schemas.openxmlformats.org/officeDocument/2006/relationships/image" Target="../media/image28.emf"/></Relationships>
</file>

<file path=ppt/drawings/_rels/vmlDrawing15.vml.rels><?xml version="1.0" encoding="UTF-8" standalone="yes"?>
<Relationships xmlns="http://schemas.openxmlformats.org/package/2006/relationships"><Relationship Id="rId1" Type="http://schemas.openxmlformats.org/officeDocument/2006/relationships/image" Target="../media/image28.emf"/></Relationships>
</file>

<file path=ppt/drawings/_rels/vmlDrawing16.vml.rels><?xml version="1.0" encoding="UTF-8" standalone="yes"?>
<Relationships xmlns="http://schemas.openxmlformats.org/package/2006/relationships"><Relationship Id="rId1" Type="http://schemas.openxmlformats.org/officeDocument/2006/relationships/image" Target="../media/image28.emf"/></Relationships>
</file>

<file path=ppt/drawings/_rels/vmlDrawing17.vml.rels><?xml version="1.0" encoding="UTF-8" standalone="yes"?>
<Relationships xmlns="http://schemas.openxmlformats.org/package/2006/relationships"><Relationship Id="rId1" Type="http://schemas.openxmlformats.org/officeDocument/2006/relationships/image" Target="../media/image28.emf"/></Relationships>
</file>

<file path=ppt/drawings/_rels/vmlDrawing18.vml.rels><?xml version="1.0" encoding="UTF-8" standalone="yes"?>
<Relationships xmlns="http://schemas.openxmlformats.org/package/2006/relationships"><Relationship Id="rId1" Type="http://schemas.openxmlformats.org/officeDocument/2006/relationships/image" Target="../media/image28.emf"/></Relationships>
</file>

<file path=ppt/drawings/_rels/vmlDrawing19.vml.rels><?xml version="1.0" encoding="UTF-8" standalone="yes"?>
<Relationships xmlns="http://schemas.openxmlformats.org/package/2006/relationships"><Relationship Id="rId1" Type="http://schemas.openxmlformats.org/officeDocument/2006/relationships/image" Target="../media/image28.e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2.emf"/></Relationships>
</file>

<file path=ppt/drawings/_rels/vmlDrawing20.vml.rels><?xml version="1.0" encoding="UTF-8" standalone="yes"?>
<Relationships xmlns="http://schemas.openxmlformats.org/package/2006/relationships"><Relationship Id="rId1" Type="http://schemas.openxmlformats.org/officeDocument/2006/relationships/image" Target="../media/image28.emf"/></Relationships>
</file>

<file path=ppt/drawings/_rels/vmlDrawing2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8.emf"/></Relationships>
</file>

<file path=ppt/drawings/_rels/vmlDrawing2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8.emf"/></Relationships>
</file>

<file path=ppt/drawings/_rels/vmlDrawing23.vml.rels><?xml version="1.0" encoding="UTF-8" standalone="yes"?>
<Relationships xmlns="http://schemas.openxmlformats.org/package/2006/relationships"><Relationship Id="rId1" Type="http://schemas.openxmlformats.org/officeDocument/2006/relationships/image" Target="../media/image28.emf"/></Relationships>
</file>

<file path=ppt/drawings/_rels/vmlDrawing24.vml.rels><?xml version="1.0" encoding="UTF-8" standalone="yes"?>
<Relationships xmlns="http://schemas.openxmlformats.org/package/2006/relationships"><Relationship Id="rId1" Type="http://schemas.openxmlformats.org/officeDocument/2006/relationships/image" Target="../media/image28.emf"/></Relationships>
</file>

<file path=ppt/drawings/_rels/vmlDrawing25.vml.rels><?xml version="1.0" encoding="UTF-8" standalone="yes"?>
<Relationships xmlns="http://schemas.openxmlformats.org/package/2006/relationships"><Relationship Id="rId1" Type="http://schemas.openxmlformats.org/officeDocument/2006/relationships/image" Target="../media/image28.emf"/></Relationships>
</file>

<file path=ppt/drawings/_rels/vmlDrawing26.vml.rels><?xml version="1.0" encoding="UTF-8" standalone="yes"?>
<Relationships xmlns="http://schemas.openxmlformats.org/package/2006/relationships"><Relationship Id="rId1" Type="http://schemas.openxmlformats.org/officeDocument/2006/relationships/image" Target="../media/image28.emf"/></Relationships>
</file>

<file path=ppt/drawings/_rels/vmlDrawing27.vml.rels><?xml version="1.0" encoding="UTF-8" standalone="yes"?>
<Relationships xmlns="http://schemas.openxmlformats.org/package/2006/relationships"><Relationship Id="rId1" Type="http://schemas.openxmlformats.org/officeDocument/2006/relationships/image" Target="../media/image28.emf"/></Relationships>
</file>

<file path=ppt/drawings/_rels/vmlDrawing28.vml.rels><?xml version="1.0" encoding="UTF-8" standalone="yes"?>
<Relationships xmlns="http://schemas.openxmlformats.org/package/2006/relationships"><Relationship Id="rId1" Type="http://schemas.openxmlformats.org/officeDocument/2006/relationships/image" Target="../media/image28.emf"/></Relationships>
</file>

<file path=ppt/drawings/_rels/vmlDrawing29.vml.rels><?xml version="1.0" encoding="UTF-8" standalone="yes"?>
<Relationships xmlns="http://schemas.openxmlformats.org/package/2006/relationships"><Relationship Id="rId1" Type="http://schemas.openxmlformats.org/officeDocument/2006/relationships/image" Target="../media/image28.e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2.e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0.e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5.e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0.emf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28.emf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28.emf"/></Relationships>
</file>

<file path=ppt/drawings/_rels/vmlDrawing9.vml.rels><?xml version="1.0" encoding="UTF-8" standalone="yes"?>
<Relationships xmlns="http://schemas.openxmlformats.org/package/2006/relationships"><Relationship Id="rId1" Type="http://schemas.openxmlformats.org/officeDocument/2006/relationships/image" Target="../media/image28.e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9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2" y="2"/>
            <a:ext cx="2945659" cy="496331"/>
          </a:xfrm>
          <a:prstGeom prst="rect">
            <a:avLst/>
          </a:prstGeom>
        </p:spPr>
        <p:txBody>
          <a:bodyPr vert="horz" lIns="91417" tIns="45708" rIns="91417" bIns="45708" rtlCol="0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3850445" y="2"/>
            <a:ext cx="2945659" cy="496331"/>
          </a:xfrm>
          <a:prstGeom prst="rect">
            <a:avLst/>
          </a:prstGeom>
        </p:spPr>
        <p:txBody>
          <a:bodyPr vert="horz" lIns="91417" tIns="45708" rIns="91417" bIns="45708" rtlCol="0"/>
          <a:lstStyle>
            <a:lvl1pPr algn="r">
              <a:defRPr sz="1200"/>
            </a:lvl1pPr>
          </a:lstStyle>
          <a:p>
            <a:fld id="{4F7F7044-3601-4B0D-9368-31A90D05225D}" type="datetimeFigureOut">
              <a:rPr lang="ru-RU" smtClean="0"/>
              <a:pPr/>
              <a:t>09.10.2020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2" y="9428585"/>
            <a:ext cx="2945659" cy="496331"/>
          </a:xfrm>
          <a:prstGeom prst="rect">
            <a:avLst/>
          </a:prstGeom>
        </p:spPr>
        <p:txBody>
          <a:bodyPr vert="horz" lIns="91417" tIns="45708" rIns="91417" bIns="45708" rtlCol="0" anchor="b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3850445" y="9428585"/>
            <a:ext cx="2945659" cy="496331"/>
          </a:xfrm>
          <a:prstGeom prst="rect">
            <a:avLst/>
          </a:prstGeom>
        </p:spPr>
        <p:txBody>
          <a:bodyPr vert="horz" lIns="91417" tIns="45708" rIns="91417" bIns="45708" rtlCol="0" anchor="b"/>
          <a:lstStyle>
            <a:lvl1pPr algn="r">
              <a:defRPr sz="1200"/>
            </a:lvl1pPr>
          </a:lstStyle>
          <a:p>
            <a:fld id="{8D2800B4-3174-45E6-B862-CB268A26E5FB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622399675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2" y="2"/>
            <a:ext cx="2945659" cy="496331"/>
          </a:xfrm>
          <a:prstGeom prst="rect">
            <a:avLst/>
          </a:prstGeom>
        </p:spPr>
        <p:txBody>
          <a:bodyPr vert="horz" lIns="91417" tIns="45708" rIns="91417" bIns="45708" rtlCol="0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50445" y="2"/>
            <a:ext cx="2945659" cy="496331"/>
          </a:xfrm>
          <a:prstGeom prst="rect">
            <a:avLst/>
          </a:prstGeom>
        </p:spPr>
        <p:txBody>
          <a:bodyPr vert="horz" lIns="91417" tIns="45708" rIns="91417" bIns="45708" rtlCol="0"/>
          <a:lstStyle>
            <a:lvl1pPr algn="r">
              <a:defRPr sz="1200"/>
            </a:lvl1pPr>
          </a:lstStyle>
          <a:p>
            <a:fld id="{2857C560-D5D3-4B45-A680-8BD2E056DF13}" type="datetimeFigureOut">
              <a:rPr lang="ru-RU" smtClean="0"/>
              <a:pPr/>
              <a:t>09.10.2020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830263" y="744538"/>
            <a:ext cx="5137150" cy="3721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17" tIns="45708" rIns="91417" bIns="45708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768" y="4715154"/>
            <a:ext cx="5438140" cy="4466987"/>
          </a:xfrm>
          <a:prstGeom prst="rect">
            <a:avLst/>
          </a:prstGeom>
        </p:spPr>
        <p:txBody>
          <a:bodyPr vert="horz" lIns="91417" tIns="45708" rIns="91417" bIns="45708" rtlCol="0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2" y="9428585"/>
            <a:ext cx="2945659" cy="496331"/>
          </a:xfrm>
          <a:prstGeom prst="rect">
            <a:avLst/>
          </a:prstGeom>
        </p:spPr>
        <p:txBody>
          <a:bodyPr vert="horz" lIns="91417" tIns="45708" rIns="91417" bIns="45708" rtlCol="0" anchor="b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50445" y="9428585"/>
            <a:ext cx="2945659" cy="496331"/>
          </a:xfrm>
          <a:prstGeom prst="rect">
            <a:avLst/>
          </a:prstGeom>
        </p:spPr>
        <p:txBody>
          <a:bodyPr vert="horz" lIns="91417" tIns="45708" rIns="91417" bIns="45708" rtlCol="0" anchor="b"/>
          <a:lstStyle>
            <a:lvl1pPr algn="r">
              <a:defRPr sz="1200"/>
            </a:lvl1pPr>
          </a:lstStyle>
          <a:p>
            <a:fld id="{BBA141BB-C62F-4C97-B5A1-07A839BE0BFB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07266380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1025524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1pPr>
    <a:lvl2pPr marL="512762" algn="l" defTabSz="1025524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2pPr>
    <a:lvl3pPr marL="1025524" algn="l" defTabSz="1025524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3pPr>
    <a:lvl4pPr marL="1538288" algn="l" defTabSz="1025524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4pPr>
    <a:lvl5pPr marL="2051049" algn="l" defTabSz="1025524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5pPr>
    <a:lvl6pPr marL="2563816" algn="l" defTabSz="1025524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6pPr>
    <a:lvl7pPr marL="3076580" algn="l" defTabSz="1025524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7pPr>
    <a:lvl8pPr marL="3589342" algn="l" defTabSz="1025524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8pPr>
    <a:lvl9pPr marL="4102104" algn="l" defTabSz="1025524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830263" y="744538"/>
            <a:ext cx="5137150" cy="37211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A141BB-C62F-4C97-B5A1-07A839BE0BFB}" type="slidenum">
              <a:rPr lang="ru-RU" smtClean="0"/>
              <a:pPr/>
              <a:t>1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2593763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A141BB-C62F-4C97-B5A1-07A839BE0BFB}" type="slidenum">
              <a:rPr lang="ru-RU" smtClean="0"/>
              <a:pPr/>
              <a:t>12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17633265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830263" y="744538"/>
            <a:ext cx="5137150" cy="37211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i="1" dirty="0">
              <a:solidFill>
                <a:srgbClr val="FF0000"/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A141BB-C62F-4C97-B5A1-07A839BE0BFB}" type="slidenum">
              <a:rPr lang="ru-RU" smtClean="0"/>
              <a:pPr/>
              <a:t>13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579065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830263" y="744538"/>
            <a:ext cx="5137150" cy="37211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i="1" dirty="0">
              <a:solidFill>
                <a:srgbClr val="FF0000"/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A141BB-C62F-4C97-B5A1-07A839BE0BFB}" type="slidenum">
              <a:rPr lang="ru-RU" smtClean="0"/>
              <a:pPr/>
              <a:t>14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78002215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830263" y="744538"/>
            <a:ext cx="5137150" cy="37211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i="1" dirty="0">
              <a:solidFill>
                <a:srgbClr val="FF0000"/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A141BB-C62F-4C97-B5A1-07A839BE0BFB}" type="slidenum">
              <a:rPr lang="ru-RU" smtClean="0"/>
              <a:pPr/>
              <a:t>15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37665559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830263" y="744538"/>
            <a:ext cx="5137150" cy="37211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i="1" dirty="0">
              <a:solidFill>
                <a:srgbClr val="FF0000"/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A141BB-C62F-4C97-B5A1-07A839BE0BFB}" type="slidenum">
              <a:rPr lang="ru-RU" smtClean="0"/>
              <a:pPr/>
              <a:t>16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92368621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830263" y="744538"/>
            <a:ext cx="5137150" cy="37211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i="1" dirty="0">
              <a:solidFill>
                <a:srgbClr val="FF0000"/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A141BB-C62F-4C97-B5A1-07A839BE0BFB}" type="slidenum">
              <a:rPr lang="ru-RU" smtClean="0"/>
              <a:pPr/>
              <a:t>17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92368621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830263" y="744538"/>
            <a:ext cx="5137150" cy="37211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i="1" dirty="0">
              <a:solidFill>
                <a:srgbClr val="FF0000"/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A141BB-C62F-4C97-B5A1-07A839BE0BFB}" type="slidenum">
              <a:rPr lang="ru-RU" smtClean="0"/>
              <a:pPr/>
              <a:t>18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923686211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830263" y="744538"/>
            <a:ext cx="5137150" cy="37211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A141BB-C62F-4C97-B5A1-07A839BE0BFB}" type="slidenum">
              <a:rPr lang="ru-RU" smtClean="0"/>
              <a:pPr/>
              <a:t>19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726737584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830263" y="744538"/>
            <a:ext cx="5137150" cy="37211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i="1" dirty="0">
              <a:solidFill>
                <a:srgbClr val="FF0000"/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A141BB-C62F-4C97-B5A1-07A839BE0BFB}" type="slidenum">
              <a:rPr lang="ru-RU" smtClean="0"/>
              <a:pPr/>
              <a:t>20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325752184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830263" y="744538"/>
            <a:ext cx="5137150" cy="37211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A141BB-C62F-4C97-B5A1-07A839BE0BFB}" type="slidenum">
              <a:rPr lang="ru-RU" smtClean="0"/>
              <a:pPr/>
              <a:t>21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72673758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830263" y="744538"/>
            <a:ext cx="5137150" cy="37211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A141BB-C62F-4C97-B5A1-07A839BE0BFB}" type="slidenum">
              <a:rPr lang="ru-RU" smtClean="0"/>
              <a:pPr/>
              <a:t>2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02824700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830263" y="744538"/>
            <a:ext cx="5137150" cy="37211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A141BB-C62F-4C97-B5A1-07A839BE0BFB}" type="slidenum">
              <a:rPr lang="ru-RU" smtClean="0"/>
              <a:pPr/>
              <a:t>22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726737584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830263" y="744538"/>
            <a:ext cx="5137150" cy="37211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A141BB-C62F-4C97-B5A1-07A839BE0BFB}" type="slidenum">
              <a:rPr lang="ru-RU" smtClean="0"/>
              <a:pPr/>
              <a:t>23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726737584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830263" y="744538"/>
            <a:ext cx="5137150" cy="37211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i="1" dirty="0">
              <a:solidFill>
                <a:srgbClr val="FF0000"/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A141BB-C62F-4C97-B5A1-07A839BE0BFB}" type="slidenum">
              <a:rPr lang="ru-RU" smtClean="0"/>
              <a:pPr/>
              <a:t>24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517063745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830263" y="744538"/>
            <a:ext cx="5137150" cy="37211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A141BB-C62F-4C97-B5A1-07A839BE0BFB}" type="slidenum">
              <a:rPr lang="ru-RU" smtClean="0"/>
              <a:pPr/>
              <a:t>26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176332652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A141BB-C62F-4C97-B5A1-07A839BE0BFB}" type="slidenum">
              <a:rPr lang="ru-RU" smtClean="0">
                <a:solidFill>
                  <a:prstClr val="black"/>
                </a:solidFill>
              </a:rPr>
              <a:pPr/>
              <a:t>29</a:t>
            </a:fld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6332652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Образ слайда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0483" name="Заметки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smtClean="0"/>
          </a:p>
        </p:txBody>
      </p:sp>
      <p:sp>
        <p:nvSpPr>
          <p:cNvPr id="20484" name="Номер слайда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52B08EDC-1311-40A3-B535-739CDBE345C0}" type="slidenum">
              <a:rPr lang="ru-RU" smtClean="0"/>
              <a:pPr/>
              <a:t>30</a:t>
            </a:fld>
            <a:endParaRPr lang="ru-RU" smtClean="0"/>
          </a:p>
        </p:txBody>
      </p:sp>
    </p:spTree>
    <p:extLst>
      <p:ext uri="{BB962C8B-B14F-4D97-AF65-F5344CB8AC3E}">
        <p14:creationId xmlns:p14="http://schemas.microsoft.com/office/powerpoint/2010/main" val="3047969326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A141BB-C62F-4C97-B5A1-07A839BE0BFB}" type="slidenum">
              <a:rPr lang="ru-RU" smtClean="0">
                <a:solidFill>
                  <a:prstClr val="black"/>
                </a:solidFill>
              </a:rPr>
              <a:pPr/>
              <a:t>31</a:t>
            </a:fld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6332652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830263" y="744538"/>
            <a:ext cx="5137150" cy="37211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A141BB-C62F-4C97-B5A1-07A839BE0BFB}" type="slidenum">
              <a:rPr lang="ru-RU" smtClean="0"/>
              <a:pPr/>
              <a:t>32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726737584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830263" y="744538"/>
            <a:ext cx="5137150" cy="37211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A141BB-C62F-4C97-B5A1-07A839BE0BFB}" type="slidenum">
              <a:rPr lang="ru-RU" smtClean="0"/>
              <a:pPr/>
              <a:t>33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176332652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830263" y="744538"/>
            <a:ext cx="5137150" cy="37211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A141BB-C62F-4C97-B5A1-07A839BE0BFB}" type="slidenum">
              <a:rPr lang="ru-RU" smtClean="0">
                <a:solidFill>
                  <a:prstClr val="black"/>
                </a:solidFill>
              </a:rPr>
              <a:pPr/>
              <a:t>35</a:t>
            </a:fld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633265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830263" y="744538"/>
            <a:ext cx="5137150" cy="37211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A141BB-C62F-4C97-B5A1-07A839BE0BFB}" type="slidenum">
              <a:rPr lang="ru-RU" smtClean="0"/>
              <a:pPr/>
              <a:t>3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726737584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830263" y="744538"/>
            <a:ext cx="5137150" cy="37211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i="1" dirty="0">
              <a:solidFill>
                <a:srgbClr val="FF0000"/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A141BB-C62F-4C97-B5A1-07A839BE0BFB}" type="slidenum">
              <a:rPr lang="ru-RU" smtClean="0">
                <a:solidFill>
                  <a:prstClr val="black"/>
                </a:solidFill>
              </a:rPr>
              <a:pPr/>
              <a:t>37</a:t>
            </a:fld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7063745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830263" y="744538"/>
            <a:ext cx="5137150" cy="37211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i="1" dirty="0">
              <a:solidFill>
                <a:srgbClr val="FF0000"/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A141BB-C62F-4C97-B5A1-07A839BE0BFB}" type="slidenum">
              <a:rPr lang="ru-RU" smtClean="0">
                <a:solidFill>
                  <a:prstClr val="black"/>
                </a:solidFill>
              </a:rPr>
              <a:pPr/>
              <a:t>39</a:t>
            </a:fld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7063745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A141BB-C62F-4C97-B5A1-07A839BE0BFB}" type="slidenum">
              <a:rPr lang="ru-RU" smtClean="0">
                <a:solidFill>
                  <a:prstClr val="black"/>
                </a:solidFill>
              </a:rPr>
              <a:pPr/>
              <a:t>41</a:t>
            </a:fld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6332652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A141BB-C62F-4C97-B5A1-07A839BE0BFB}" type="slidenum">
              <a:rPr lang="ru-RU" smtClean="0">
                <a:solidFill>
                  <a:prstClr val="black"/>
                </a:solidFill>
              </a:rPr>
              <a:pPr/>
              <a:t>42</a:t>
            </a:fld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6332652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830263" y="744538"/>
            <a:ext cx="5137150" cy="37211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i="1" dirty="0">
              <a:solidFill>
                <a:srgbClr val="FF0000"/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A141BB-C62F-4C97-B5A1-07A839BE0BFB}" type="slidenum">
              <a:rPr lang="ru-RU" smtClean="0">
                <a:solidFill>
                  <a:prstClr val="black"/>
                </a:solidFill>
              </a:rPr>
              <a:pPr/>
              <a:t>43</a:t>
            </a:fld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7063745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830263" y="744538"/>
            <a:ext cx="5137150" cy="37211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A141BB-C62F-4C97-B5A1-07A839BE0BFB}" type="slidenum">
              <a:rPr lang="ru-RU" smtClean="0"/>
              <a:pPr/>
              <a:t>46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726737584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830263" y="744538"/>
            <a:ext cx="5137150" cy="37211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i="1" dirty="0">
              <a:solidFill>
                <a:srgbClr val="FF0000"/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A141BB-C62F-4C97-B5A1-07A839BE0BFB}" type="slidenum">
              <a:rPr lang="ru-RU" smtClean="0">
                <a:solidFill>
                  <a:prstClr val="black"/>
                </a:solidFill>
              </a:rPr>
              <a:pPr/>
              <a:t>47</a:t>
            </a:fld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7063745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i="1" dirty="0">
              <a:solidFill>
                <a:srgbClr val="FF0000"/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A141BB-C62F-4C97-B5A1-07A839BE0BFB}" type="slidenum">
              <a:rPr lang="ru-RU" smtClean="0">
                <a:solidFill>
                  <a:prstClr val="black"/>
                </a:solidFill>
              </a:rPr>
              <a:pPr/>
              <a:t>51</a:t>
            </a:fld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1240365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i="1" dirty="0">
              <a:solidFill>
                <a:srgbClr val="FF0000"/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A141BB-C62F-4C97-B5A1-07A839BE0BFB}" type="slidenum">
              <a:rPr lang="ru-RU" smtClean="0">
                <a:solidFill>
                  <a:prstClr val="black"/>
                </a:solidFill>
              </a:rPr>
              <a:pPr/>
              <a:t>52</a:t>
            </a:fld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4727100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i="1" dirty="0">
              <a:solidFill>
                <a:srgbClr val="FF0000"/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A141BB-C62F-4C97-B5A1-07A839BE0BFB}" type="slidenum">
              <a:rPr lang="ru-RU" smtClean="0">
                <a:solidFill>
                  <a:prstClr val="black"/>
                </a:solidFill>
              </a:rPr>
              <a:pPr/>
              <a:t>54</a:t>
            </a:fld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472710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830263" y="744538"/>
            <a:ext cx="5137150" cy="37211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A141BB-C62F-4C97-B5A1-07A839BE0BFB}" type="slidenum">
              <a:rPr lang="ru-RU" smtClean="0"/>
              <a:pPr/>
              <a:t>4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21969206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i="1" dirty="0">
              <a:solidFill>
                <a:srgbClr val="FF0000"/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A141BB-C62F-4C97-B5A1-07A839BE0BFB}" type="slidenum">
              <a:rPr lang="ru-RU" smtClean="0">
                <a:solidFill>
                  <a:prstClr val="black"/>
                </a:solidFill>
              </a:rPr>
              <a:pPr/>
              <a:t>55</a:t>
            </a:fld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4727100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i="1" dirty="0">
              <a:solidFill>
                <a:srgbClr val="FF0000"/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A141BB-C62F-4C97-B5A1-07A839BE0BFB}" type="slidenum">
              <a:rPr lang="ru-RU" smtClean="0">
                <a:solidFill>
                  <a:prstClr val="black"/>
                </a:solidFill>
              </a:rPr>
              <a:pPr/>
              <a:t>56</a:t>
            </a:fld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4727100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i="1" dirty="0">
              <a:solidFill>
                <a:srgbClr val="FF0000"/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A141BB-C62F-4C97-B5A1-07A839BE0BFB}" type="slidenum">
              <a:rPr lang="ru-RU" smtClean="0">
                <a:solidFill>
                  <a:prstClr val="black"/>
                </a:solidFill>
              </a:rPr>
              <a:pPr/>
              <a:t>57</a:t>
            </a:fld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4727100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i="1" dirty="0">
              <a:solidFill>
                <a:srgbClr val="FF0000"/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A141BB-C62F-4C97-B5A1-07A839BE0BFB}" type="slidenum">
              <a:rPr lang="ru-RU" smtClean="0">
                <a:solidFill>
                  <a:prstClr val="black"/>
                </a:solidFill>
              </a:rPr>
              <a:pPr/>
              <a:t>58</a:t>
            </a:fld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472710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830263" y="744538"/>
            <a:ext cx="5137150" cy="37211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85677" indent="-285677">
              <a:buFontTx/>
              <a:buChar char="-"/>
            </a:pPr>
            <a:endParaRPr lang="ru-RU" i="1" dirty="0">
              <a:solidFill>
                <a:srgbClr val="FF0000"/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A141BB-C62F-4C97-B5A1-07A839BE0BFB}" type="slidenum">
              <a:rPr lang="ru-RU" smtClean="0"/>
              <a:pPr/>
              <a:t>7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43587058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830263" y="744538"/>
            <a:ext cx="5137150" cy="37211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i="1" dirty="0">
              <a:solidFill>
                <a:srgbClr val="FF0000"/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A141BB-C62F-4C97-B5A1-07A839BE0BFB}" type="slidenum">
              <a:rPr lang="ru-RU" smtClean="0"/>
              <a:pPr/>
              <a:t>8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43587058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830263" y="744538"/>
            <a:ext cx="5137150" cy="37211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A141BB-C62F-4C97-B5A1-07A839BE0BFB}" type="slidenum">
              <a:rPr lang="ru-RU" smtClean="0"/>
              <a:pPr/>
              <a:t>9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72673758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830263" y="744538"/>
            <a:ext cx="5137150" cy="37211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i="1" dirty="0">
              <a:solidFill>
                <a:srgbClr val="FF0000"/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A141BB-C62F-4C97-B5A1-07A839BE0BFB}" type="slidenum">
              <a:rPr lang="ru-RU" smtClean="0"/>
              <a:pPr/>
              <a:t>10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43627677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830263" y="744538"/>
            <a:ext cx="5137150" cy="37211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i="1" dirty="0">
              <a:solidFill>
                <a:srgbClr val="FF0000"/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A141BB-C62F-4C97-B5A1-07A839BE0BFB}" type="slidenum">
              <a:rPr lang="ru-RU" smtClean="0"/>
              <a:pPr/>
              <a:t>11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5579387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1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2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2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4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4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5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5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6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6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7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7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.bin"/><Relationship Id="rId3" Type="http://schemas.openxmlformats.org/officeDocument/2006/relationships/tags" Target="../tags/tag17.xml"/><Relationship Id="rId7" Type="http://schemas.openxmlformats.org/officeDocument/2006/relationships/slideMaster" Target="../slideMasters/slideMaster3.xml"/><Relationship Id="rId2" Type="http://schemas.openxmlformats.org/officeDocument/2006/relationships/tags" Target="../tags/tag16.xml"/><Relationship Id="rId1" Type="http://schemas.openxmlformats.org/officeDocument/2006/relationships/vmlDrawing" Target="../drawings/vmlDrawing2.vml"/><Relationship Id="rId6" Type="http://schemas.openxmlformats.org/officeDocument/2006/relationships/tags" Target="../tags/tag20.xml"/><Relationship Id="rId5" Type="http://schemas.openxmlformats.org/officeDocument/2006/relationships/tags" Target="../tags/tag19.xml"/><Relationship Id="rId4" Type="http://schemas.openxmlformats.org/officeDocument/2006/relationships/tags" Target="../tags/tag18.xml"/><Relationship Id="rId9" Type="http://schemas.openxmlformats.org/officeDocument/2006/relationships/image" Target="../media/image12.emf"/></Relationships>
</file>

<file path=ppt/slideLayouts/_rels/slideLayout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tags" Target="../tags/tag22.xml"/><Relationship Id="rId7" Type="http://schemas.openxmlformats.org/officeDocument/2006/relationships/image" Target="../media/image12.emf"/><Relationship Id="rId2" Type="http://schemas.openxmlformats.org/officeDocument/2006/relationships/tags" Target="../tags/tag21.xml"/><Relationship Id="rId1" Type="http://schemas.openxmlformats.org/officeDocument/2006/relationships/vmlDrawing" Target="../drawings/vmlDrawing3.vml"/><Relationship Id="rId6" Type="http://schemas.openxmlformats.org/officeDocument/2006/relationships/oleObject" Target="../embeddings/oleObject3.bin"/><Relationship Id="rId5" Type="http://schemas.openxmlformats.org/officeDocument/2006/relationships/slideMaster" Target="../slideMasters/slideMaster3.xml"/><Relationship Id="rId4" Type="http://schemas.openxmlformats.org/officeDocument/2006/relationships/tags" Target="../tags/tag2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slideMaster" Target="../slideMasters/slideMaster4.xml"/><Relationship Id="rId7" Type="http://schemas.openxmlformats.org/officeDocument/2006/relationships/image" Target="../media/image17.png"/><Relationship Id="rId2" Type="http://schemas.openxmlformats.org/officeDocument/2006/relationships/tags" Target="../tags/tag25.xml"/><Relationship Id="rId1" Type="http://schemas.openxmlformats.org/officeDocument/2006/relationships/vmlDrawing" Target="../drawings/vmlDrawing5.vml"/><Relationship Id="rId6" Type="http://schemas.openxmlformats.org/officeDocument/2006/relationships/image" Target="../media/image16.emf"/><Relationship Id="rId5" Type="http://schemas.openxmlformats.org/officeDocument/2006/relationships/image" Target="../media/image15.emf"/><Relationship Id="rId4" Type="http://schemas.openxmlformats.org/officeDocument/2006/relationships/oleObject" Target="../embeddings/oleObject5.bin"/><Relationship Id="rId9" Type="http://schemas.openxmlformats.org/officeDocument/2006/relationships/image" Target="../media/image19.png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6.emf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17.png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21.jpeg"/><Relationship Id="rId1" Type="http://schemas.openxmlformats.org/officeDocument/2006/relationships/slideMaster" Target="../slideMasters/slideMaster7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0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0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1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Рисунок 9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flipH="1">
            <a:off x="1440018" y="-1795"/>
            <a:ext cx="9000977" cy="7563069"/>
          </a:xfrm>
          <a:prstGeom prst="rect">
            <a:avLst/>
          </a:prstGeom>
        </p:spPr>
      </p:pic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539905" y="2880519"/>
            <a:ext cx="4681393" cy="1431738"/>
          </a:xfrm>
          <a:noFill/>
        </p:spPr>
        <p:txBody>
          <a:bodyPr lIns="0" anchor="b" anchorCtr="0"/>
          <a:lstStyle>
            <a:lvl1pPr>
              <a:defRPr sz="3200">
                <a:solidFill>
                  <a:schemeClr val="tx2"/>
                </a:solidFill>
              </a:defRPr>
            </a:lvl1pPr>
          </a:lstStyle>
          <a:p>
            <a:r>
              <a:rPr lang="ru-RU" dirty="0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539905" y="4671541"/>
            <a:ext cx="4681393" cy="1080139"/>
          </a:xfrm>
        </p:spPr>
        <p:txBody>
          <a:bodyPr/>
          <a:lstStyle>
            <a:lvl1pPr marL="0" indent="0" algn="l">
              <a:buNone/>
              <a:defRPr b="0">
                <a:solidFill>
                  <a:schemeClr val="tx1"/>
                </a:solidFill>
              </a:defRPr>
            </a:lvl1pPr>
            <a:lvl2pPr marL="51276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0255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53828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05104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56381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0765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58934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10210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dirty="0"/>
              <a:t>Образец подзаголовка</a:t>
            </a:r>
          </a:p>
        </p:txBody>
      </p:sp>
    </p:spTree>
    <p:extLst>
      <p:ext uri="{BB962C8B-B14F-4D97-AF65-F5344CB8AC3E}">
        <p14:creationId xmlns:p14="http://schemas.microsoft.com/office/powerpoint/2010/main" val="352701697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22063" y="301052"/>
            <a:ext cx="3435013" cy="1281214"/>
          </a:xfrm>
        </p:spPr>
        <p:txBody>
          <a:bodyPr anchor="b"/>
          <a:lstStyle>
            <a:lvl1pPr algn="l">
              <a:defRPr sz="23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4082146" y="301051"/>
            <a:ext cx="5836801" cy="6453328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800"/>
            </a:lvl3pPr>
            <a:lvl4pPr>
              <a:defRPr sz="2300"/>
            </a:lvl4pPr>
            <a:lvl5pPr>
              <a:defRPr sz="2300"/>
            </a:lvl5pPr>
            <a:lvl6pPr>
              <a:defRPr sz="2300"/>
            </a:lvl6pPr>
            <a:lvl7pPr>
              <a:defRPr sz="2300"/>
            </a:lvl7pPr>
            <a:lvl8pPr>
              <a:defRPr sz="2300"/>
            </a:lvl8pPr>
            <a:lvl9pPr>
              <a:defRPr sz="23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522063" y="1582265"/>
            <a:ext cx="3435013" cy="5172114"/>
          </a:xfrm>
        </p:spPr>
        <p:txBody>
          <a:bodyPr/>
          <a:lstStyle>
            <a:lvl1pPr marL="0" indent="0">
              <a:buNone/>
              <a:defRPr sz="1600"/>
            </a:lvl1pPr>
            <a:lvl2pPr marL="512762" indent="0">
              <a:buNone/>
              <a:defRPr sz="1400"/>
            </a:lvl2pPr>
            <a:lvl3pPr marL="1025524" indent="0">
              <a:buNone/>
              <a:defRPr sz="1100"/>
            </a:lvl3pPr>
            <a:lvl4pPr marL="1538288" indent="0">
              <a:buNone/>
              <a:defRPr sz="1000"/>
            </a:lvl4pPr>
            <a:lvl5pPr marL="2051049" indent="0">
              <a:buNone/>
              <a:defRPr sz="1000"/>
            </a:lvl5pPr>
            <a:lvl6pPr marL="2563816" indent="0">
              <a:buNone/>
              <a:defRPr sz="1000"/>
            </a:lvl6pPr>
            <a:lvl7pPr marL="3076580" indent="0">
              <a:buNone/>
              <a:defRPr sz="1000"/>
            </a:lvl7pPr>
            <a:lvl8pPr marL="3589342" indent="0">
              <a:buNone/>
              <a:defRPr sz="1000"/>
            </a:lvl8pPr>
            <a:lvl9pPr marL="4102104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522065" y="7008210"/>
            <a:ext cx="2436231" cy="402567"/>
          </a:xfrm>
          <a:prstGeom prst="rect">
            <a:avLst/>
          </a:prstGeom>
        </p:spPr>
        <p:txBody>
          <a:bodyPr lIns="91156" tIns="45581" rIns="91156" bIns="45581"/>
          <a:lstStyle/>
          <a:p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566651472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Практику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Текст 8"/>
          <p:cNvSpPr>
            <a:spLocks noGrp="1"/>
          </p:cNvSpPr>
          <p:nvPr>
            <p:ph type="body" sz="quarter" idx="13"/>
          </p:nvPr>
        </p:nvSpPr>
        <p:spPr>
          <a:xfrm>
            <a:off x="719924" y="1800230"/>
            <a:ext cx="7381874" cy="720245"/>
          </a:xfrm>
          <a:prstGeom prst="roundRect">
            <a:avLst>
              <a:gd name="adj" fmla="val 10076"/>
            </a:avLst>
          </a:prstGeom>
          <a:solidFill>
            <a:schemeClr val="accent5">
              <a:lumMod val="20000"/>
              <a:lumOff val="80000"/>
            </a:schemeClr>
          </a:solidFill>
        </p:spPr>
        <p:txBody>
          <a:bodyPr lIns="89740" rIns="89740" anchor="ctr"/>
          <a:lstStyle>
            <a:lvl1pPr defTabSz="1076884">
              <a:lnSpc>
                <a:spcPct val="90000"/>
              </a:lnSpc>
              <a:spcBef>
                <a:spcPts val="0"/>
              </a:spcBef>
              <a:tabLst>
                <a:tab pos="1076884" algn="l"/>
              </a:tabLst>
              <a:defRPr>
                <a:solidFill>
                  <a:schemeClr val="accent5">
                    <a:lumMod val="50000"/>
                  </a:schemeClr>
                </a:solidFill>
              </a:defRPr>
            </a:lvl1pPr>
            <a:lvl2pPr defTabSz="1076884">
              <a:tabLst>
                <a:tab pos="1076884" algn="l"/>
              </a:tabLst>
              <a:defRPr>
                <a:solidFill>
                  <a:schemeClr val="accent5">
                    <a:lumMod val="50000"/>
                  </a:schemeClr>
                </a:solidFill>
              </a:defRPr>
            </a:lvl2pPr>
            <a:lvl3pPr defTabSz="1076884">
              <a:tabLst>
                <a:tab pos="1076884" algn="l"/>
              </a:tabLst>
              <a:defRPr>
                <a:solidFill>
                  <a:schemeClr val="accent5">
                    <a:lumMod val="50000"/>
                  </a:schemeClr>
                </a:solidFill>
              </a:defRPr>
            </a:lvl3pPr>
            <a:lvl4pPr defTabSz="1076884">
              <a:tabLst>
                <a:tab pos="1076884" algn="l"/>
              </a:tabLst>
              <a:defRPr>
                <a:solidFill>
                  <a:schemeClr val="accent5">
                    <a:lumMod val="50000"/>
                  </a:schemeClr>
                </a:solidFill>
              </a:defRPr>
            </a:lvl4pPr>
            <a:lvl5pPr defTabSz="1076884">
              <a:tabLst>
                <a:tab pos="1076884" algn="l"/>
              </a:tabLst>
              <a:defRPr>
                <a:solidFill>
                  <a:schemeClr val="accent5">
                    <a:lumMod val="50000"/>
                  </a:schemeClr>
                </a:solidFill>
              </a:defRPr>
            </a:lvl5pPr>
          </a:lstStyle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899945" y="2700494"/>
            <a:ext cx="7200920" cy="2520322"/>
          </a:xfrm>
        </p:spPr>
        <p:txBody>
          <a:bodyPr/>
          <a:lstStyle>
            <a:lvl1pPr>
              <a:spcAft>
                <a:spcPts val="600"/>
              </a:spcAft>
              <a:defRPr sz="1100"/>
            </a:lvl1pPr>
            <a:lvl2pPr>
              <a:spcAft>
                <a:spcPts val="600"/>
              </a:spcAft>
              <a:defRPr sz="11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>
          <a:xfrm>
            <a:off x="522065" y="7008210"/>
            <a:ext cx="2436231" cy="402567"/>
          </a:xfrm>
          <a:prstGeom prst="rect">
            <a:avLst/>
          </a:prstGeom>
        </p:spPr>
        <p:txBody>
          <a:bodyPr lIns="91156" tIns="45581" rIns="91156" bIns="45581"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11" name="Объект 2"/>
          <p:cNvSpPr>
            <a:spLocks noGrp="1"/>
          </p:cNvSpPr>
          <p:nvPr>
            <p:ph idx="14"/>
          </p:nvPr>
        </p:nvSpPr>
        <p:spPr>
          <a:xfrm>
            <a:off x="719138" y="5400839"/>
            <a:ext cx="7380944" cy="1440184"/>
          </a:xfrm>
          <a:prstGeom prst="roundRect">
            <a:avLst>
              <a:gd name="adj" fmla="val 7124"/>
            </a:avLst>
          </a:prstGeom>
          <a:solidFill>
            <a:schemeClr val="accent5">
              <a:lumMod val="20000"/>
              <a:lumOff val="80000"/>
            </a:schemeClr>
          </a:solidFill>
        </p:spPr>
        <p:txBody>
          <a:bodyPr lIns="89740" rIns="89740" anchor="ctr"/>
          <a:lstStyle>
            <a:lvl1pPr>
              <a:spcAft>
                <a:spcPts val="0"/>
              </a:spcAft>
              <a:defRPr sz="1100">
                <a:solidFill>
                  <a:schemeClr val="accent5">
                    <a:lumMod val="50000"/>
                  </a:schemeClr>
                </a:solidFill>
              </a:defRPr>
            </a:lvl1pPr>
            <a:lvl2pPr>
              <a:spcAft>
                <a:spcPts val="600"/>
              </a:spcAft>
              <a:defRPr sz="1100" b="1"/>
            </a:lvl2pPr>
            <a:lvl3pPr>
              <a:spcBef>
                <a:spcPts val="0"/>
              </a:spcBef>
              <a:buFont typeface="Arial" panose="020B0604020202020204" pitchFamily="34" charset="0"/>
              <a:buChar char="•"/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</p:spTree>
    <p:extLst>
      <p:ext uri="{BB962C8B-B14F-4D97-AF65-F5344CB8AC3E}">
        <p14:creationId xmlns:p14="http://schemas.microsoft.com/office/powerpoint/2010/main" val="2757476655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КОЛОНК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Образец заголовка</a:t>
            </a: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7" name="Объект 2"/>
          <p:cNvSpPr>
            <a:spLocks noGrp="1"/>
          </p:cNvSpPr>
          <p:nvPr>
            <p:ph idx="13"/>
          </p:nvPr>
        </p:nvSpPr>
        <p:spPr>
          <a:xfrm>
            <a:off x="719919" y="3780631"/>
            <a:ext cx="2880368" cy="2520322"/>
          </a:xfrm>
        </p:spPr>
        <p:txBody>
          <a:bodyPr/>
          <a:lstStyle>
            <a:lvl1pPr>
              <a:spcAft>
                <a:spcPts val="600"/>
              </a:spcAft>
              <a:defRPr sz="1100"/>
            </a:lvl1pPr>
            <a:lvl2pPr marL="179479" indent="-179479">
              <a:spcAft>
                <a:spcPts val="600"/>
              </a:spcAft>
              <a:buFont typeface="Wingdings" panose="05000000000000000000" pitchFamily="2" charset="2"/>
              <a:buChar char="ü"/>
              <a:defRPr sz="11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  <p:sp>
        <p:nvSpPr>
          <p:cNvPr id="12" name="Текст 11"/>
          <p:cNvSpPr>
            <a:spLocks noGrp="1"/>
          </p:cNvSpPr>
          <p:nvPr>
            <p:ph type="body" sz="quarter" idx="14"/>
          </p:nvPr>
        </p:nvSpPr>
        <p:spPr>
          <a:xfrm>
            <a:off x="719140" y="1800258"/>
            <a:ext cx="2880368" cy="360199"/>
          </a:xfrm>
        </p:spPr>
        <p:txBody>
          <a:bodyPr/>
          <a:lstStyle>
            <a:lvl1pPr marL="0" indent="0" algn="l">
              <a:spcBef>
                <a:spcPts val="0"/>
              </a:spcBef>
              <a:defRPr sz="1100" b="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defRPr/>
            </a:lvl2pPr>
            <a:lvl3pPr marL="0" indent="0">
              <a:spcBef>
                <a:spcPts val="0"/>
              </a:spcBef>
              <a:defRPr/>
            </a:lvl3pPr>
            <a:lvl4pPr marL="0" indent="0">
              <a:spcBef>
                <a:spcPts val="0"/>
              </a:spcBef>
              <a:defRPr/>
            </a:lvl4pPr>
            <a:lvl5pPr marL="0" indent="0">
              <a:spcBef>
                <a:spcPts val="0"/>
              </a:spcBef>
              <a:defRPr/>
            </a:lvl5pPr>
          </a:lstStyle>
          <a:p>
            <a:pPr lvl="0"/>
            <a:r>
              <a:rPr lang="ru-RU" dirty="0"/>
              <a:t>Образец текста</a:t>
            </a:r>
          </a:p>
        </p:txBody>
      </p:sp>
      <p:sp>
        <p:nvSpPr>
          <p:cNvPr id="13" name="Текст 11"/>
          <p:cNvSpPr>
            <a:spLocks noGrp="1"/>
          </p:cNvSpPr>
          <p:nvPr>
            <p:ph type="body" sz="quarter" idx="15"/>
          </p:nvPr>
        </p:nvSpPr>
        <p:spPr>
          <a:xfrm>
            <a:off x="7200748" y="1800258"/>
            <a:ext cx="2880046" cy="360199"/>
          </a:xfrm>
        </p:spPr>
        <p:txBody>
          <a:bodyPr/>
          <a:lstStyle>
            <a:lvl1pPr marL="0" indent="0" algn="l">
              <a:spcBef>
                <a:spcPts val="0"/>
              </a:spcBef>
              <a:defRPr sz="1100" b="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defRPr/>
            </a:lvl2pPr>
            <a:lvl3pPr marL="0" indent="0">
              <a:spcBef>
                <a:spcPts val="0"/>
              </a:spcBef>
              <a:defRPr/>
            </a:lvl3pPr>
            <a:lvl4pPr marL="0" indent="0">
              <a:spcBef>
                <a:spcPts val="0"/>
              </a:spcBef>
              <a:defRPr/>
            </a:lvl4pPr>
            <a:lvl5pPr marL="0" indent="0">
              <a:spcBef>
                <a:spcPts val="0"/>
              </a:spcBef>
              <a:defRPr/>
            </a:lvl5pPr>
          </a:lstStyle>
          <a:p>
            <a:pPr lvl="0"/>
            <a:r>
              <a:rPr lang="ru-RU" dirty="0"/>
              <a:t>Образец текста</a:t>
            </a:r>
          </a:p>
        </p:txBody>
      </p:sp>
      <p:sp>
        <p:nvSpPr>
          <p:cNvPr id="17" name="Объект 2"/>
          <p:cNvSpPr>
            <a:spLocks noGrp="1"/>
          </p:cNvSpPr>
          <p:nvPr>
            <p:ph idx="16"/>
          </p:nvPr>
        </p:nvSpPr>
        <p:spPr>
          <a:xfrm>
            <a:off x="7200748" y="3780631"/>
            <a:ext cx="2880046" cy="2520322"/>
          </a:xfrm>
        </p:spPr>
        <p:txBody>
          <a:bodyPr/>
          <a:lstStyle>
            <a:lvl1pPr>
              <a:spcAft>
                <a:spcPts val="600"/>
              </a:spcAft>
              <a:defRPr sz="1100"/>
            </a:lvl1pPr>
            <a:lvl2pPr marL="179479" indent="-179479">
              <a:spcAft>
                <a:spcPts val="600"/>
              </a:spcAft>
              <a:buFont typeface="Wingdings" panose="05000000000000000000" pitchFamily="2" charset="2"/>
              <a:buChar char="ü"/>
              <a:defRPr sz="11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</p:spTree>
    <p:extLst>
      <p:ext uri="{BB962C8B-B14F-4D97-AF65-F5344CB8AC3E}">
        <p14:creationId xmlns:p14="http://schemas.microsoft.com/office/powerpoint/2010/main" val="2345041398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РАЗДЕЛ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5"/>
          <p:cNvPicPr>
            <a:picLocks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-272"/>
          <a:stretch/>
        </p:blipFill>
        <p:spPr bwMode="auto">
          <a:xfrm>
            <a:off x="0" y="3"/>
            <a:ext cx="10440988" cy="7561263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19169" y="2340479"/>
            <a:ext cx="5761517" cy="4020119"/>
          </a:xfrm>
          <a:noFill/>
        </p:spPr>
        <p:txBody>
          <a:bodyPr lIns="0" rIns="0" anchor="t"/>
          <a:lstStyle>
            <a:lvl1pPr algn="l">
              <a:defRPr sz="4500" b="1" cap="all">
                <a:solidFill>
                  <a:schemeClr val="tx2"/>
                </a:solidFill>
              </a:defRPr>
            </a:lvl1pPr>
          </a:lstStyle>
          <a:p>
            <a:r>
              <a:rPr lang="ru-RU" dirty="0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19164" y="1800228"/>
            <a:ext cx="9001931" cy="540223"/>
          </a:xfrm>
        </p:spPr>
        <p:txBody>
          <a:bodyPr anchor="t"/>
          <a:lstStyle>
            <a:lvl1pPr marL="0" indent="0">
              <a:buNone/>
              <a:defRPr sz="2300">
                <a:solidFill>
                  <a:schemeClr val="accent5">
                    <a:lumMod val="75000"/>
                  </a:schemeClr>
                </a:solidFill>
              </a:defRPr>
            </a:lvl1pPr>
            <a:lvl2pPr marL="512762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1025524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538288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205104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56381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307658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589342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410210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1672619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596370" y="1944575"/>
            <a:ext cx="5276686" cy="5502919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3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047101" y="1944575"/>
            <a:ext cx="5278499" cy="5502919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3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522065" y="7008210"/>
            <a:ext cx="2436231" cy="402567"/>
          </a:xfrm>
          <a:prstGeom prst="rect">
            <a:avLst/>
          </a:prstGeom>
        </p:spPr>
        <p:txBody>
          <a:bodyPr lIns="91156" tIns="45581" rIns="91156" bIns="45581"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880437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22059" y="302802"/>
            <a:ext cx="9396889" cy="1260211"/>
          </a:xfrm>
        </p:spPr>
        <p:txBody>
          <a:bodyPr/>
          <a:lstStyle>
            <a:lvl1pPr>
              <a:defRPr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522050" y="1692540"/>
            <a:ext cx="4613250" cy="705367"/>
          </a:xfrm>
        </p:spPr>
        <p:txBody>
          <a:bodyPr anchor="b"/>
          <a:lstStyle>
            <a:lvl1pPr marL="0" indent="0">
              <a:buNone/>
              <a:defRPr sz="2800" b="1"/>
            </a:lvl1pPr>
            <a:lvl2pPr marL="512762" indent="0">
              <a:buNone/>
              <a:defRPr sz="2300" b="1"/>
            </a:lvl2pPr>
            <a:lvl3pPr marL="1025524" indent="0">
              <a:buNone/>
              <a:defRPr sz="2000" b="1"/>
            </a:lvl3pPr>
            <a:lvl4pPr marL="1538288" indent="0">
              <a:buNone/>
              <a:defRPr sz="1800" b="1"/>
            </a:lvl4pPr>
            <a:lvl5pPr marL="2051049" indent="0">
              <a:buNone/>
              <a:defRPr sz="1800" b="1"/>
            </a:lvl5pPr>
            <a:lvl6pPr marL="2563816" indent="0">
              <a:buNone/>
              <a:defRPr sz="1800" b="1"/>
            </a:lvl6pPr>
            <a:lvl7pPr marL="3076580" indent="0">
              <a:buNone/>
              <a:defRPr sz="1800" b="1"/>
            </a:lvl7pPr>
            <a:lvl8pPr marL="3589342" indent="0">
              <a:buNone/>
              <a:defRPr sz="1800" b="1"/>
            </a:lvl8pPr>
            <a:lvl9pPr marL="4102104" indent="0">
              <a:buNone/>
              <a:defRPr sz="18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522050" y="2397901"/>
            <a:ext cx="4613250" cy="4356478"/>
          </a:xfrm>
        </p:spPr>
        <p:txBody>
          <a:bodyPr/>
          <a:lstStyle>
            <a:lvl1pPr>
              <a:defRPr sz="2800"/>
            </a:lvl1pPr>
            <a:lvl2pPr>
              <a:defRPr sz="23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5303877" y="1692540"/>
            <a:ext cx="4615062" cy="705367"/>
          </a:xfrm>
        </p:spPr>
        <p:txBody>
          <a:bodyPr anchor="b"/>
          <a:lstStyle>
            <a:lvl1pPr marL="0" indent="0">
              <a:buNone/>
              <a:defRPr sz="2800" b="1"/>
            </a:lvl1pPr>
            <a:lvl2pPr marL="512762" indent="0">
              <a:buNone/>
              <a:defRPr sz="2300" b="1"/>
            </a:lvl2pPr>
            <a:lvl3pPr marL="1025524" indent="0">
              <a:buNone/>
              <a:defRPr sz="2000" b="1"/>
            </a:lvl3pPr>
            <a:lvl4pPr marL="1538288" indent="0">
              <a:buNone/>
              <a:defRPr sz="1800" b="1"/>
            </a:lvl4pPr>
            <a:lvl5pPr marL="2051049" indent="0">
              <a:buNone/>
              <a:defRPr sz="1800" b="1"/>
            </a:lvl5pPr>
            <a:lvl6pPr marL="2563816" indent="0">
              <a:buNone/>
              <a:defRPr sz="1800" b="1"/>
            </a:lvl6pPr>
            <a:lvl7pPr marL="3076580" indent="0">
              <a:buNone/>
              <a:defRPr sz="1800" b="1"/>
            </a:lvl7pPr>
            <a:lvl8pPr marL="3589342" indent="0">
              <a:buNone/>
              <a:defRPr sz="1800" b="1"/>
            </a:lvl8pPr>
            <a:lvl9pPr marL="4102104" indent="0">
              <a:buNone/>
              <a:defRPr sz="18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5303877" y="2397901"/>
            <a:ext cx="4615062" cy="4356478"/>
          </a:xfrm>
        </p:spPr>
        <p:txBody>
          <a:bodyPr/>
          <a:lstStyle>
            <a:lvl1pPr>
              <a:defRPr sz="2800"/>
            </a:lvl1pPr>
            <a:lvl2pPr>
              <a:defRPr sz="23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>
          <a:xfrm>
            <a:off x="522065" y="7008210"/>
            <a:ext cx="2436231" cy="402567"/>
          </a:xfrm>
          <a:prstGeom prst="rect">
            <a:avLst/>
          </a:prstGeom>
        </p:spPr>
        <p:txBody>
          <a:bodyPr lIns="91156" tIns="45581" rIns="91156" bIns="45581"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7934081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>
          <a:xfrm>
            <a:off x="522065" y="7008210"/>
            <a:ext cx="2436231" cy="402567"/>
          </a:xfrm>
          <a:prstGeom prst="rect">
            <a:avLst/>
          </a:prstGeom>
        </p:spPr>
        <p:txBody>
          <a:bodyPr lIns="91156" tIns="45581" rIns="91156" bIns="45581"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8988317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>
          <a:xfrm>
            <a:off x="522065" y="7008210"/>
            <a:ext cx="2436231" cy="402567"/>
          </a:xfrm>
          <a:prstGeom prst="rect">
            <a:avLst/>
          </a:prstGeom>
        </p:spPr>
        <p:txBody>
          <a:bodyPr lIns="91156" tIns="45581" rIns="91156" bIns="45581"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8971478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22063" y="301052"/>
            <a:ext cx="3435013" cy="1281214"/>
          </a:xfrm>
        </p:spPr>
        <p:txBody>
          <a:bodyPr anchor="b"/>
          <a:lstStyle>
            <a:lvl1pPr algn="l">
              <a:defRPr sz="23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4082146" y="301051"/>
            <a:ext cx="5836801" cy="6453328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800"/>
            </a:lvl3pPr>
            <a:lvl4pPr>
              <a:defRPr sz="2300"/>
            </a:lvl4pPr>
            <a:lvl5pPr>
              <a:defRPr sz="2300"/>
            </a:lvl5pPr>
            <a:lvl6pPr>
              <a:defRPr sz="2300"/>
            </a:lvl6pPr>
            <a:lvl7pPr>
              <a:defRPr sz="2300"/>
            </a:lvl7pPr>
            <a:lvl8pPr>
              <a:defRPr sz="2300"/>
            </a:lvl8pPr>
            <a:lvl9pPr>
              <a:defRPr sz="23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522063" y="1582265"/>
            <a:ext cx="3435013" cy="5172114"/>
          </a:xfrm>
        </p:spPr>
        <p:txBody>
          <a:bodyPr/>
          <a:lstStyle>
            <a:lvl1pPr marL="0" indent="0">
              <a:buNone/>
              <a:defRPr sz="1600"/>
            </a:lvl1pPr>
            <a:lvl2pPr marL="512762" indent="0">
              <a:buNone/>
              <a:defRPr sz="1400"/>
            </a:lvl2pPr>
            <a:lvl3pPr marL="1025524" indent="0">
              <a:buNone/>
              <a:defRPr sz="1100"/>
            </a:lvl3pPr>
            <a:lvl4pPr marL="1538288" indent="0">
              <a:buNone/>
              <a:defRPr sz="1000"/>
            </a:lvl4pPr>
            <a:lvl5pPr marL="2051049" indent="0">
              <a:buNone/>
              <a:defRPr sz="1000"/>
            </a:lvl5pPr>
            <a:lvl6pPr marL="2563816" indent="0">
              <a:buNone/>
              <a:defRPr sz="1000"/>
            </a:lvl6pPr>
            <a:lvl7pPr marL="3076580" indent="0">
              <a:buNone/>
              <a:defRPr sz="1000"/>
            </a:lvl7pPr>
            <a:lvl8pPr marL="3589342" indent="0">
              <a:buNone/>
              <a:defRPr sz="1000"/>
            </a:lvl8pPr>
            <a:lvl9pPr marL="4102104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522065" y="7008210"/>
            <a:ext cx="2436231" cy="402567"/>
          </a:xfrm>
          <a:prstGeom prst="rect">
            <a:avLst/>
          </a:prstGeom>
        </p:spPr>
        <p:txBody>
          <a:bodyPr lIns="91156" tIns="45581" rIns="91156" bIns="45581"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3193340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046520" y="5292887"/>
            <a:ext cx="6264593" cy="624855"/>
          </a:xfrm>
        </p:spPr>
        <p:txBody>
          <a:bodyPr anchor="b"/>
          <a:lstStyle>
            <a:lvl1pPr algn="l">
              <a:defRPr sz="23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046520" y="675613"/>
            <a:ext cx="6264593" cy="4536758"/>
          </a:xfrm>
        </p:spPr>
        <p:txBody>
          <a:bodyPr/>
          <a:lstStyle>
            <a:lvl1pPr marL="0" indent="0">
              <a:buNone/>
              <a:defRPr sz="3700"/>
            </a:lvl1pPr>
            <a:lvl2pPr marL="512762" indent="0">
              <a:buNone/>
              <a:defRPr sz="3200"/>
            </a:lvl2pPr>
            <a:lvl3pPr marL="1025524" indent="0">
              <a:buNone/>
              <a:defRPr sz="2800"/>
            </a:lvl3pPr>
            <a:lvl4pPr marL="1538288" indent="0">
              <a:buNone/>
              <a:defRPr sz="2300"/>
            </a:lvl4pPr>
            <a:lvl5pPr marL="2051049" indent="0">
              <a:buNone/>
              <a:defRPr sz="2300"/>
            </a:lvl5pPr>
            <a:lvl6pPr marL="2563816" indent="0">
              <a:buNone/>
              <a:defRPr sz="2300"/>
            </a:lvl6pPr>
            <a:lvl7pPr marL="3076580" indent="0">
              <a:buNone/>
              <a:defRPr sz="2300"/>
            </a:lvl7pPr>
            <a:lvl8pPr marL="3589342" indent="0">
              <a:buNone/>
              <a:defRPr sz="2300"/>
            </a:lvl8pPr>
            <a:lvl9pPr marL="4102104" indent="0">
              <a:buNone/>
              <a:defRPr sz="2300"/>
            </a:lvl9pPr>
          </a:lstStyle>
          <a:p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046520" y="5917739"/>
            <a:ext cx="6264593" cy="887398"/>
          </a:xfrm>
        </p:spPr>
        <p:txBody>
          <a:bodyPr/>
          <a:lstStyle>
            <a:lvl1pPr marL="0" indent="0">
              <a:buNone/>
              <a:defRPr sz="1600"/>
            </a:lvl1pPr>
            <a:lvl2pPr marL="512762" indent="0">
              <a:buNone/>
              <a:defRPr sz="1400"/>
            </a:lvl2pPr>
            <a:lvl3pPr marL="1025524" indent="0">
              <a:buNone/>
              <a:defRPr sz="1100"/>
            </a:lvl3pPr>
            <a:lvl4pPr marL="1538288" indent="0">
              <a:buNone/>
              <a:defRPr sz="1000"/>
            </a:lvl4pPr>
            <a:lvl5pPr marL="2051049" indent="0">
              <a:buNone/>
              <a:defRPr sz="1000"/>
            </a:lvl5pPr>
            <a:lvl6pPr marL="2563816" indent="0">
              <a:buNone/>
              <a:defRPr sz="1000"/>
            </a:lvl6pPr>
            <a:lvl7pPr marL="3076580" indent="0">
              <a:buNone/>
              <a:defRPr sz="1000"/>
            </a:lvl7pPr>
            <a:lvl8pPr marL="3589342" indent="0">
              <a:buNone/>
              <a:defRPr sz="1000"/>
            </a:lvl8pPr>
            <a:lvl9pPr marL="4102104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522065" y="7008210"/>
            <a:ext cx="2436231" cy="402567"/>
          </a:xfrm>
          <a:prstGeom prst="rect">
            <a:avLst/>
          </a:prstGeom>
        </p:spPr>
        <p:txBody>
          <a:bodyPr lIns="91156" tIns="45581" rIns="91156" bIns="45581"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0471594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>
          <a:xfrm>
            <a:off x="522065" y="7008210"/>
            <a:ext cx="2436231" cy="402567"/>
          </a:xfrm>
          <a:prstGeom prst="rect">
            <a:avLst/>
          </a:prstGeom>
        </p:spPr>
        <p:txBody>
          <a:bodyPr lIns="91156" tIns="45581" rIns="91156" bIns="45581"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21764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046520" y="5292887"/>
            <a:ext cx="6264593" cy="624855"/>
          </a:xfrm>
        </p:spPr>
        <p:txBody>
          <a:bodyPr anchor="b"/>
          <a:lstStyle>
            <a:lvl1pPr algn="l">
              <a:defRPr sz="23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046520" y="675613"/>
            <a:ext cx="6264593" cy="4536758"/>
          </a:xfrm>
        </p:spPr>
        <p:txBody>
          <a:bodyPr/>
          <a:lstStyle>
            <a:lvl1pPr marL="0" indent="0">
              <a:buNone/>
              <a:defRPr sz="3700"/>
            </a:lvl1pPr>
            <a:lvl2pPr marL="512762" indent="0">
              <a:buNone/>
              <a:defRPr sz="3200"/>
            </a:lvl2pPr>
            <a:lvl3pPr marL="1025524" indent="0">
              <a:buNone/>
              <a:defRPr sz="2800"/>
            </a:lvl3pPr>
            <a:lvl4pPr marL="1538288" indent="0">
              <a:buNone/>
              <a:defRPr sz="2300"/>
            </a:lvl4pPr>
            <a:lvl5pPr marL="2051049" indent="0">
              <a:buNone/>
              <a:defRPr sz="2300"/>
            </a:lvl5pPr>
            <a:lvl6pPr marL="2563816" indent="0">
              <a:buNone/>
              <a:defRPr sz="2300"/>
            </a:lvl6pPr>
            <a:lvl7pPr marL="3076580" indent="0">
              <a:buNone/>
              <a:defRPr sz="2300"/>
            </a:lvl7pPr>
            <a:lvl8pPr marL="3589342" indent="0">
              <a:buNone/>
              <a:defRPr sz="2300"/>
            </a:lvl8pPr>
            <a:lvl9pPr marL="4102104" indent="0">
              <a:buNone/>
              <a:defRPr sz="2300"/>
            </a:lvl9pPr>
          </a:lstStyle>
          <a:p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046520" y="5917739"/>
            <a:ext cx="6264593" cy="887398"/>
          </a:xfrm>
        </p:spPr>
        <p:txBody>
          <a:bodyPr/>
          <a:lstStyle>
            <a:lvl1pPr marL="0" indent="0">
              <a:buNone/>
              <a:defRPr sz="1600"/>
            </a:lvl1pPr>
            <a:lvl2pPr marL="512762" indent="0">
              <a:buNone/>
              <a:defRPr sz="1400"/>
            </a:lvl2pPr>
            <a:lvl3pPr marL="1025524" indent="0">
              <a:buNone/>
              <a:defRPr sz="1100"/>
            </a:lvl3pPr>
            <a:lvl4pPr marL="1538288" indent="0">
              <a:buNone/>
              <a:defRPr sz="1000"/>
            </a:lvl4pPr>
            <a:lvl5pPr marL="2051049" indent="0">
              <a:buNone/>
              <a:defRPr sz="1000"/>
            </a:lvl5pPr>
            <a:lvl6pPr marL="2563816" indent="0">
              <a:buNone/>
              <a:defRPr sz="1000"/>
            </a:lvl6pPr>
            <a:lvl7pPr marL="3076580" indent="0">
              <a:buNone/>
              <a:defRPr sz="1000"/>
            </a:lvl7pPr>
            <a:lvl8pPr marL="3589342" indent="0">
              <a:buNone/>
              <a:defRPr sz="1000"/>
            </a:lvl8pPr>
            <a:lvl9pPr marL="4102104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522065" y="7008210"/>
            <a:ext cx="2436231" cy="402567"/>
          </a:xfrm>
          <a:prstGeom prst="rect">
            <a:avLst/>
          </a:prstGeom>
        </p:spPr>
        <p:txBody>
          <a:bodyPr lIns="91156" tIns="45581" rIns="91156" bIns="45581"/>
          <a:lstStyle/>
          <a:p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894001626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644633" y="334306"/>
            <a:ext cx="2680941" cy="711318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596401" y="334306"/>
            <a:ext cx="7874245" cy="711318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>
          <a:xfrm>
            <a:off x="522065" y="7008210"/>
            <a:ext cx="2436231" cy="402567"/>
          </a:xfrm>
          <a:prstGeom prst="rect">
            <a:avLst/>
          </a:prstGeom>
        </p:spPr>
        <p:txBody>
          <a:bodyPr lIns="91156" tIns="45581" rIns="91156" bIns="45581"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8424017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100" b="0" i="0">
                <a:solidFill>
                  <a:srgbClr val="2482EC"/>
                </a:solidFill>
                <a:latin typeface="Calibri"/>
                <a:cs typeface="Calibri"/>
              </a:defRPr>
            </a:lvl1pPr>
          </a:lstStyle>
          <a:p>
            <a:pPr marL="12492">
              <a:lnSpc>
                <a:spcPts val="1221"/>
              </a:lnSpc>
            </a:pPr>
            <a:r>
              <a:rPr lang="ru-RU" smtClean="0"/>
              <a:t>Ра</a:t>
            </a:r>
            <a:r>
              <a:rPr lang="ru-RU" spc="-5" smtClean="0"/>
              <a:t>б</a:t>
            </a:r>
            <a:r>
              <a:rPr lang="ru-RU" smtClean="0"/>
              <a:t>о</a:t>
            </a:r>
            <a:r>
              <a:rPr lang="ru-RU" spc="-15" smtClean="0"/>
              <a:t>ч</a:t>
            </a:r>
            <a:r>
              <a:rPr lang="ru-RU" smtClean="0"/>
              <a:t>ая т</a:t>
            </a:r>
            <a:r>
              <a:rPr lang="ru-RU" spc="5" smtClean="0"/>
              <a:t>е</a:t>
            </a:r>
            <a:r>
              <a:rPr lang="ru-RU" spc="-10" smtClean="0"/>
              <a:t>тр</a:t>
            </a:r>
            <a:r>
              <a:rPr lang="ru-RU" smtClean="0"/>
              <a:t>адь</a:t>
            </a:r>
            <a:endParaRPr lang="ru-RU" dirty="0"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>
          <a:xfrm>
            <a:off x="522051" y="7031981"/>
            <a:ext cx="2401428" cy="276708"/>
          </a:xfrm>
          <a:prstGeom prst="rect">
            <a:avLst/>
          </a:prstGeom>
        </p:spPr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10/9/2020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5351615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Рисунок 9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flipH="1">
            <a:off x="1440018" y="-1795"/>
            <a:ext cx="9000977" cy="7563069"/>
          </a:xfrm>
          <a:prstGeom prst="rect">
            <a:avLst/>
          </a:prstGeom>
        </p:spPr>
      </p:pic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539905" y="2880519"/>
            <a:ext cx="4681393" cy="1431738"/>
          </a:xfrm>
          <a:noFill/>
        </p:spPr>
        <p:txBody>
          <a:bodyPr lIns="0" anchor="b" anchorCtr="0"/>
          <a:lstStyle>
            <a:lvl1pPr>
              <a:defRPr sz="3200">
                <a:solidFill>
                  <a:schemeClr val="tx2"/>
                </a:solidFill>
              </a:defRPr>
            </a:lvl1pPr>
          </a:lstStyle>
          <a:p>
            <a:r>
              <a:rPr lang="ru-RU" dirty="0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539905" y="4671541"/>
            <a:ext cx="4681393" cy="1080139"/>
          </a:xfrm>
        </p:spPr>
        <p:txBody>
          <a:bodyPr/>
          <a:lstStyle>
            <a:lvl1pPr marL="0" indent="0" algn="l">
              <a:buNone/>
              <a:defRPr b="0">
                <a:solidFill>
                  <a:schemeClr val="tx1"/>
                </a:solidFill>
              </a:defRPr>
            </a:lvl1pPr>
            <a:lvl2pPr marL="51276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0255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53828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05104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56381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0765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58934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10210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dirty="0"/>
              <a:t>Образец подзаголовка</a:t>
            </a:r>
          </a:p>
        </p:txBody>
      </p:sp>
    </p:spTree>
    <p:extLst>
      <p:ext uri="{BB962C8B-B14F-4D97-AF65-F5344CB8AC3E}">
        <p14:creationId xmlns:p14="http://schemas.microsoft.com/office/powerpoint/2010/main" val="2119514049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ОС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719920" y="1800410"/>
            <a:ext cx="9361198" cy="5040647"/>
          </a:xfrm>
        </p:spPr>
        <p:txBody>
          <a:bodyPr/>
          <a:lstStyle>
            <a:lvl1pPr>
              <a:spcAft>
                <a:spcPts val="600"/>
              </a:spcAft>
              <a:defRPr sz="1100"/>
            </a:lvl1pPr>
            <a:lvl2pPr>
              <a:spcAft>
                <a:spcPts val="600"/>
              </a:spcAft>
              <a:defRPr sz="11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>
          <a:xfrm>
            <a:off x="522065" y="7008210"/>
            <a:ext cx="2436231" cy="402567"/>
          </a:xfrm>
          <a:prstGeom prst="rect">
            <a:avLst/>
          </a:prstGeom>
        </p:spPr>
        <p:txBody>
          <a:bodyPr lIns="91156" tIns="45581" rIns="91156" bIns="45581"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6806916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Практику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Текст 8"/>
          <p:cNvSpPr>
            <a:spLocks noGrp="1"/>
          </p:cNvSpPr>
          <p:nvPr>
            <p:ph type="body" sz="quarter" idx="13"/>
          </p:nvPr>
        </p:nvSpPr>
        <p:spPr>
          <a:xfrm>
            <a:off x="719924" y="1800230"/>
            <a:ext cx="7381874" cy="720245"/>
          </a:xfrm>
          <a:prstGeom prst="roundRect">
            <a:avLst>
              <a:gd name="adj" fmla="val 10076"/>
            </a:avLst>
          </a:prstGeom>
          <a:solidFill>
            <a:schemeClr val="accent5">
              <a:lumMod val="20000"/>
              <a:lumOff val="80000"/>
            </a:schemeClr>
          </a:solidFill>
        </p:spPr>
        <p:txBody>
          <a:bodyPr lIns="89740" rIns="89740" anchor="ctr"/>
          <a:lstStyle>
            <a:lvl1pPr defTabSz="1076884">
              <a:lnSpc>
                <a:spcPct val="90000"/>
              </a:lnSpc>
              <a:spcBef>
                <a:spcPts val="0"/>
              </a:spcBef>
              <a:tabLst>
                <a:tab pos="1076884" algn="l"/>
              </a:tabLst>
              <a:defRPr>
                <a:solidFill>
                  <a:schemeClr val="accent5">
                    <a:lumMod val="50000"/>
                  </a:schemeClr>
                </a:solidFill>
              </a:defRPr>
            </a:lvl1pPr>
            <a:lvl2pPr defTabSz="1076884">
              <a:tabLst>
                <a:tab pos="1076884" algn="l"/>
              </a:tabLst>
              <a:defRPr>
                <a:solidFill>
                  <a:schemeClr val="accent5">
                    <a:lumMod val="50000"/>
                  </a:schemeClr>
                </a:solidFill>
              </a:defRPr>
            </a:lvl2pPr>
            <a:lvl3pPr defTabSz="1076884">
              <a:tabLst>
                <a:tab pos="1076884" algn="l"/>
              </a:tabLst>
              <a:defRPr>
                <a:solidFill>
                  <a:schemeClr val="accent5">
                    <a:lumMod val="50000"/>
                  </a:schemeClr>
                </a:solidFill>
              </a:defRPr>
            </a:lvl3pPr>
            <a:lvl4pPr defTabSz="1076884">
              <a:tabLst>
                <a:tab pos="1076884" algn="l"/>
              </a:tabLst>
              <a:defRPr>
                <a:solidFill>
                  <a:schemeClr val="accent5">
                    <a:lumMod val="50000"/>
                  </a:schemeClr>
                </a:solidFill>
              </a:defRPr>
            </a:lvl4pPr>
            <a:lvl5pPr defTabSz="1076884">
              <a:tabLst>
                <a:tab pos="1076884" algn="l"/>
              </a:tabLst>
              <a:defRPr>
                <a:solidFill>
                  <a:schemeClr val="accent5">
                    <a:lumMod val="50000"/>
                  </a:schemeClr>
                </a:solidFill>
              </a:defRPr>
            </a:lvl5pPr>
          </a:lstStyle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899945" y="2700494"/>
            <a:ext cx="7200920" cy="2520322"/>
          </a:xfrm>
        </p:spPr>
        <p:txBody>
          <a:bodyPr/>
          <a:lstStyle>
            <a:lvl1pPr>
              <a:spcAft>
                <a:spcPts val="600"/>
              </a:spcAft>
              <a:defRPr sz="1100"/>
            </a:lvl1pPr>
            <a:lvl2pPr>
              <a:spcAft>
                <a:spcPts val="600"/>
              </a:spcAft>
              <a:defRPr sz="11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>
          <a:xfrm>
            <a:off x="522065" y="7008210"/>
            <a:ext cx="2436231" cy="402567"/>
          </a:xfrm>
          <a:prstGeom prst="rect">
            <a:avLst/>
          </a:prstGeom>
        </p:spPr>
        <p:txBody>
          <a:bodyPr lIns="91156" tIns="45581" rIns="91156" bIns="45581"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11" name="Объект 2"/>
          <p:cNvSpPr>
            <a:spLocks noGrp="1"/>
          </p:cNvSpPr>
          <p:nvPr>
            <p:ph idx="14"/>
          </p:nvPr>
        </p:nvSpPr>
        <p:spPr>
          <a:xfrm>
            <a:off x="719138" y="5400839"/>
            <a:ext cx="7380944" cy="1440184"/>
          </a:xfrm>
          <a:prstGeom prst="roundRect">
            <a:avLst>
              <a:gd name="adj" fmla="val 7124"/>
            </a:avLst>
          </a:prstGeom>
          <a:solidFill>
            <a:schemeClr val="accent5">
              <a:lumMod val="20000"/>
              <a:lumOff val="80000"/>
            </a:schemeClr>
          </a:solidFill>
        </p:spPr>
        <p:txBody>
          <a:bodyPr lIns="89740" rIns="89740" anchor="ctr"/>
          <a:lstStyle>
            <a:lvl1pPr>
              <a:spcAft>
                <a:spcPts val="0"/>
              </a:spcAft>
              <a:defRPr sz="1100">
                <a:solidFill>
                  <a:schemeClr val="accent5">
                    <a:lumMod val="50000"/>
                  </a:schemeClr>
                </a:solidFill>
              </a:defRPr>
            </a:lvl1pPr>
            <a:lvl2pPr>
              <a:spcAft>
                <a:spcPts val="600"/>
              </a:spcAft>
              <a:defRPr sz="1100" b="1"/>
            </a:lvl2pPr>
            <a:lvl3pPr>
              <a:spcBef>
                <a:spcPts val="0"/>
              </a:spcBef>
              <a:buFont typeface="Arial" panose="020B0604020202020204" pitchFamily="34" charset="0"/>
              <a:buChar char="•"/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</p:spTree>
    <p:extLst>
      <p:ext uri="{BB962C8B-B14F-4D97-AF65-F5344CB8AC3E}">
        <p14:creationId xmlns:p14="http://schemas.microsoft.com/office/powerpoint/2010/main" val="1917215562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КОЛОНК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Образец заголовка</a:t>
            </a: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7" name="Объект 2"/>
          <p:cNvSpPr>
            <a:spLocks noGrp="1"/>
          </p:cNvSpPr>
          <p:nvPr>
            <p:ph idx="13"/>
          </p:nvPr>
        </p:nvSpPr>
        <p:spPr>
          <a:xfrm>
            <a:off x="719919" y="3780631"/>
            <a:ext cx="2880368" cy="2520322"/>
          </a:xfrm>
        </p:spPr>
        <p:txBody>
          <a:bodyPr/>
          <a:lstStyle>
            <a:lvl1pPr>
              <a:spcAft>
                <a:spcPts val="600"/>
              </a:spcAft>
              <a:defRPr sz="1100"/>
            </a:lvl1pPr>
            <a:lvl2pPr marL="179479" indent="-179479">
              <a:spcAft>
                <a:spcPts val="600"/>
              </a:spcAft>
              <a:buFont typeface="Wingdings" panose="05000000000000000000" pitchFamily="2" charset="2"/>
              <a:buChar char="ü"/>
              <a:defRPr sz="11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  <p:sp>
        <p:nvSpPr>
          <p:cNvPr id="12" name="Текст 11"/>
          <p:cNvSpPr>
            <a:spLocks noGrp="1"/>
          </p:cNvSpPr>
          <p:nvPr>
            <p:ph type="body" sz="quarter" idx="14"/>
          </p:nvPr>
        </p:nvSpPr>
        <p:spPr>
          <a:xfrm>
            <a:off x="719140" y="1800258"/>
            <a:ext cx="2880368" cy="360199"/>
          </a:xfrm>
        </p:spPr>
        <p:txBody>
          <a:bodyPr/>
          <a:lstStyle>
            <a:lvl1pPr marL="0" indent="0" algn="l">
              <a:spcBef>
                <a:spcPts val="0"/>
              </a:spcBef>
              <a:defRPr sz="1100" b="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defRPr/>
            </a:lvl2pPr>
            <a:lvl3pPr marL="0" indent="0">
              <a:spcBef>
                <a:spcPts val="0"/>
              </a:spcBef>
              <a:defRPr/>
            </a:lvl3pPr>
            <a:lvl4pPr marL="0" indent="0">
              <a:spcBef>
                <a:spcPts val="0"/>
              </a:spcBef>
              <a:defRPr/>
            </a:lvl4pPr>
            <a:lvl5pPr marL="0" indent="0">
              <a:spcBef>
                <a:spcPts val="0"/>
              </a:spcBef>
              <a:defRPr/>
            </a:lvl5pPr>
          </a:lstStyle>
          <a:p>
            <a:pPr lvl="0"/>
            <a:r>
              <a:rPr lang="ru-RU" dirty="0"/>
              <a:t>Образец текста</a:t>
            </a:r>
          </a:p>
        </p:txBody>
      </p:sp>
      <p:sp>
        <p:nvSpPr>
          <p:cNvPr id="13" name="Текст 11"/>
          <p:cNvSpPr>
            <a:spLocks noGrp="1"/>
          </p:cNvSpPr>
          <p:nvPr>
            <p:ph type="body" sz="quarter" idx="15"/>
          </p:nvPr>
        </p:nvSpPr>
        <p:spPr>
          <a:xfrm>
            <a:off x="7200748" y="1800258"/>
            <a:ext cx="2880046" cy="360199"/>
          </a:xfrm>
        </p:spPr>
        <p:txBody>
          <a:bodyPr/>
          <a:lstStyle>
            <a:lvl1pPr marL="0" indent="0" algn="l">
              <a:spcBef>
                <a:spcPts val="0"/>
              </a:spcBef>
              <a:defRPr sz="1100" b="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defRPr/>
            </a:lvl2pPr>
            <a:lvl3pPr marL="0" indent="0">
              <a:spcBef>
                <a:spcPts val="0"/>
              </a:spcBef>
              <a:defRPr/>
            </a:lvl3pPr>
            <a:lvl4pPr marL="0" indent="0">
              <a:spcBef>
                <a:spcPts val="0"/>
              </a:spcBef>
              <a:defRPr/>
            </a:lvl4pPr>
            <a:lvl5pPr marL="0" indent="0">
              <a:spcBef>
                <a:spcPts val="0"/>
              </a:spcBef>
              <a:defRPr/>
            </a:lvl5pPr>
          </a:lstStyle>
          <a:p>
            <a:pPr lvl="0"/>
            <a:r>
              <a:rPr lang="ru-RU" dirty="0"/>
              <a:t>Образец текста</a:t>
            </a:r>
          </a:p>
        </p:txBody>
      </p:sp>
      <p:sp>
        <p:nvSpPr>
          <p:cNvPr id="17" name="Объект 2"/>
          <p:cNvSpPr>
            <a:spLocks noGrp="1"/>
          </p:cNvSpPr>
          <p:nvPr>
            <p:ph idx="16"/>
          </p:nvPr>
        </p:nvSpPr>
        <p:spPr>
          <a:xfrm>
            <a:off x="7200748" y="3780631"/>
            <a:ext cx="2880046" cy="2520322"/>
          </a:xfrm>
        </p:spPr>
        <p:txBody>
          <a:bodyPr/>
          <a:lstStyle>
            <a:lvl1pPr>
              <a:spcAft>
                <a:spcPts val="600"/>
              </a:spcAft>
              <a:defRPr sz="1100"/>
            </a:lvl1pPr>
            <a:lvl2pPr marL="179479" indent="-179479">
              <a:spcAft>
                <a:spcPts val="600"/>
              </a:spcAft>
              <a:buFont typeface="Wingdings" panose="05000000000000000000" pitchFamily="2" charset="2"/>
              <a:buChar char="ü"/>
              <a:defRPr sz="11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</p:spTree>
    <p:extLst>
      <p:ext uri="{BB962C8B-B14F-4D97-AF65-F5344CB8AC3E}">
        <p14:creationId xmlns:p14="http://schemas.microsoft.com/office/powerpoint/2010/main" val="128964712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РАЗДЕЛ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5"/>
          <p:cNvPicPr>
            <a:picLocks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-272"/>
          <a:stretch/>
        </p:blipFill>
        <p:spPr bwMode="auto">
          <a:xfrm>
            <a:off x="0" y="3"/>
            <a:ext cx="10440988" cy="7561263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19169" y="2340479"/>
            <a:ext cx="5761517" cy="4020119"/>
          </a:xfrm>
          <a:noFill/>
        </p:spPr>
        <p:txBody>
          <a:bodyPr lIns="0" rIns="0" anchor="t"/>
          <a:lstStyle>
            <a:lvl1pPr algn="l">
              <a:defRPr sz="4500" b="1" cap="all">
                <a:solidFill>
                  <a:schemeClr val="tx2"/>
                </a:solidFill>
              </a:defRPr>
            </a:lvl1pPr>
          </a:lstStyle>
          <a:p>
            <a:r>
              <a:rPr lang="ru-RU" dirty="0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19164" y="1800228"/>
            <a:ext cx="9001931" cy="540223"/>
          </a:xfrm>
        </p:spPr>
        <p:txBody>
          <a:bodyPr anchor="t"/>
          <a:lstStyle>
            <a:lvl1pPr marL="0" indent="0">
              <a:buNone/>
              <a:defRPr sz="2300">
                <a:solidFill>
                  <a:schemeClr val="accent5">
                    <a:lumMod val="75000"/>
                  </a:schemeClr>
                </a:solidFill>
              </a:defRPr>
            </a:lvl1pPr>
            <a:lvl2pPr marL="512762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1025524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538288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205104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56381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307658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589342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410210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21143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596370" y="1944575"/>
            <a:ext cx="5276686" cy="5502919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3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047101" y="1944575"/>
            <a:ext cx="5278499" cy="5502919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3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522065" y="7008210"/>
            <a:ext cx="2436231" cy="402567"/>
          </a:xfrm>
          <a:prstGeom prst="rect">
            <a:avLst/>
          </a:prstGeom>
        </p:spPr>
        <p:txBody>
          <a:bodyPr lIns="91156" tIns="45581" rIns="91156" bIns="45581"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1775584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22059" y="302802"/>
            <a:ext cx="9396889" cy="1260211"/>
          </a:xfrm>
        </p:spPr>
        <p:txBody>
          <a:bodyPr/>
          <a:lstStyle>
            <a:lvl1pPr>
              <a:defRPr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522050" y="1692540"/>
            <a:ext cx="4613250" cy="705367"/>
          </a:xfrm>
        </p:spPr>
        <p:txBody>
          <a:bodyPr anchor="b"/>
          <a:lstStyle>
            <a:lvl1pPr marL="0" indent="0">
              <a:buNone/>
              <a:defRPr sz="2800" b="1"/>
            </a:lvl1pPr>
            <a:lvl2pPr marL="512762" indent="0">
              <a:buNone/>
              <a:defRPr sz="2300" b="1"/>
            </a:lvl2pPr>
            <a:lvl3pPr marL="1025524" indent="0">
              <a:buNone/>
              <a:defRPr sz="2000" b="1"/>
            </a:lvl3pPr>
            <a:lvl4pPr marL="1538288" indent="0">
              <a:buNone/>
              <a:defRPr sz="1800" b="1"/>
            </a:lvl4pPr>
            <a:lvl5pPr marL="2051049" indent="0">
              <a:buNone/>
              <a:defRPr sz="1800" b="1"/>
            </a:lvl5pPr>
            <a:lvl6pPr marL="2563816" indent="0">
              <a:buNone/>
              <a:defRPr sz="1800" b="1"/>
            </a:lvl6pPr>
            <a:lvl7pPr marL="3076580" indent="0">
              <a:buNone/>
              <a:defRPr sz="1800" b="1"/>
            </a:lvl7pPr>
            <a:lvl8pPr marL="3589342" indent="0">
              <a:buNone/>
              <a:defRPr sz="1800" b="1"/>
            </a:lvl8pPr>
            <a:lvl9pPr marL="4102104" indent="0">
              <a:buNone/>
              <a:defRPr sz="18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522050" y="2397901"/>
            <a:ext cx="4613250" cy="4356478"/>
          </a:xfrm>
        </p:spPr>
        <p:txBody>
          <a:bodyPr/>
          <a:lstStyle>
            <a:lvl1pPr>
              <a:defRPr sz="2800"/>
            </a:lvl1pPr>
            <a:lvl2pPr>
              <a:defRPr sz="23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5303877" y="1692540"/>
            <a:ext cx="4615062" cy="705367"/>
          </a:xfrm>
        </p:spPr>
        <p:txBody>
          <a:bodyPr anchor="b"/>
          <a:lstStyle>
            <a:lvl1pPr marL="0" indent="0">
              <a:buNone/>
              <a:defRPr sz="2800" b="1"/>
            </a:lvl1pPr>
            <a:lvl2pPr marL="512762" indent="0">
              <a:buNone/>
              <a:defRPr sz="2300" b="1"/>
            </a:lvl2pPr>
            <a:lvl3pPr marL="1025524" indent="0">
              <a:buNone/>
              <a:defRPr sz="2000" b="1"/>
            </a:lvl3pPr>
            <a:lvl4pPr marL="1538288" indent="0">
              <a:buNone/>
              <a:defRPr sz="1800" b="1"/>
            </a:lvl4pPr>
            <a:lvl5pPr marL="2051049" indent="0">
              <a:buNone/>
              <a:defRPr sz="1800" b="1"/>
            </a:lvl5pPr>
            <a:lvl6pPr marL="2563816" indent="0">
              <a:buNone/>
              <a:defRPr sz="1800" b="1"/>
            </a:lvl6pPr>
            <a:lvl7pPr marL="3076580" indent="0">
              <a:buNone/>
              <a:defRPr sz="1800" b="1"/>
            </a:lvl7pPr>
            <a:lvl8pPr marL="3589342" indent="0">
              <a:buNone/>
              <a:defRPr sz="1800" b="1"/>
            </a:lvl8pPr>
            <a:lvl9pPr marL="4102104" indent="0">
              <a:buNone/>
              <a:defRPr sz="18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5303877" y="2397901"/>
            <a:ext cx="4615062" cy="4356478"/>
          </a:xfrm>
        </p:spPr>
        <p:txBody>
          <a:bodyPr/>
          <a:lstStyle>
            <a:lvl1pPr>
              <a:defRPr sz="2800"/>
            </a:lvl1pPr>
            <a:lvl2pPr>
              <a:defRPr sz="23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>
          <a:xfrm>
            <a:off x="522065" y="7008210"/>
            <a:ext cx="2436231" cy="402567"/>
          </a:xfrm>
          <a:prstGeom prst="rect">
            <a:avLst/>
          </a:prstGeom>
        </p:spPr>
        <p:txBody>
          <a:bodyPr lIns="91156" tIns="45581" rIns="91156" bIns="45581"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1634284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>
          <a:xfrm>
            <a:off x="522065" y="7008210"/>
            <a:ext cx="2436231" cy="402567"/>
          </a:xfrm>
          <a:prstGeom prst="rect">
            <a:avLst/>
          </a:prstGeom>
        </p:spPr>
        <p:txBody>
          <a:bodyPr lIns="91156" tIns="45581" rIns="91156" bIns="45581"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511040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>
          <a:xfrm>
            <a:off x="522065" y="7008210"/>
            <a:ext cx="2436231" cy="402567"/>
          </a:xfrm>
          <a:prstGeom prst="rect">
            <a:avLst/>
          </a:prstGeom>
        </p:spPr>
        <p:txBody>
          <a:bodyPr lIns="91156" tIns="45581" rIns="91156" bIns="45581"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45842731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>
          <a:xfrm>
            <a:off x="522065" y="7008210"/>
            <a:ext cx="2436231" cy="402567"/>
          </a:xfrm>
          <a:prstGeom prst="rect">
            <a:avLst/>
          </a:prstGeom>
        </p:spPr>
        <p:txBody>
          <a:bodyPr lIns="91156" tIns="45581" rIns="91156" bIns="45581"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242922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22063" y="301052"/>
            <a:ext cx="3435013" cy="1281214"/>
          </a:xfrm>
        </p:spPr>
        <p:txBody>
          <a:bodyPr anchor="b"/>
          <a:lstStyle>
            <a:lvl1pPr algn="l">
              <a:defRPr sz="23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4082146" y="301051"/>
            <a:ext cx="5836801" cy="6453328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800"/>
            </a:lvl3pPr>
            <a:lvl4pPr>
              <a:defRPr sz="2300"/>
            </a:lvl4pPr>
            <a:lvl5pPr>
              <a:defRPr sz="2300"/>
            </a:lvl5pPr>
            <a:lvl6pPr>
              <a:defRPr sz="2300"/>
            </a:lvl6pPr>
            <a:lvl7pPr>
              <a:defRPr sz="2300"/>
            </a:lvl7pPr>
            <a:lvl8pPr>
              <a:defRPr sz="2300"/>
            </a:lvl8pPr>
            <a:lvl9pPr>
              <a:defRPr sz="23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522063" y="1582265"/>
            <a:ext cx="3435013" cy="5172114"/>
          </a:xfrm>
        </p:spPr>
        <p:txBody>
          <a:bodyPr/>
          <a:lstStyle>
            <a:lvl1pPr marL="0" indent="0">
              <a:buNone/>
              <a:defRPr sz="1600"/>
            </a:lvl1pPr>
            <a:lvl2pPr marL="512762" indent="0">
              <a:buNone/>
              <a:defRPr sz="1400"/>
            </a:lvl2pPr>
            <a:lvl3pPr marL="1025524" indent="0">
              <a:buNone/>
              <a:defRPr sz="1100"/>
            </a:lvl3pPr>
            <a:lvl4pPr marL="1538288" indent="0">
              <a:buNone/>
              <a:defRPr sz="1000"/>
            </a:lvl4pPr>
            <a:lvl5pPr marL="2051049" indent="0">
              <a:buNone/>
              <a:defRPr sz="1000"/>
            </a:lvl5pPr>
            <a:lvl6pPr marL="2563816" indent="0">
              <a:buNone/>
              <a:defRPr sz="1000"/>
            </a:lvl6pPr>
            <a:lvl7pPr marL="3076580" indent="0">
              <a:buNone/>
              <a:defRPr sz="1000"/>
            </a:lvl7pPr>
            <a:lvl8pPr marL="3589342" indent="0">
              <a:buNone/>
              <a:defRPr sz="1000"/>
            </a:lvl8pPr>
            <a:lvl9pPr marL="4102104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522065" y="7008210"/>
            <a:ext cx="2436231" cy="402567"/>
          </a:xfrm>
          <a:prstGeom prst="rect">
            <a:avLst/>
          </a:prstGeom>
        </p:spPr>
        <p:txBody>
          <a:bodyPr lIns="91156" tIns="45581" rIns="91156" bIns="45581"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819812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046520" y="5292887"/>
            <a:ext cx="6264593" cy="624855"/>
          </a:xfrm>
        </p:spPr>
        <p:txBody>
          <a:bodyPr anchor="b"/>
          <a:lstStyle>
            <a:lvl1pPr algn="l">
              <a:defRPr sz="23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046520" y="675613"/>
            <a:ext cx="6264593" cy="4536758"/>
          </a:xfrm>
        </p:spPr>
        <p:txBody>
          <a:bodyPr/>
          <a:lstStyle>
            <a:lvl1pPr marL="0" indent="0">
              <a:buNone/>
              <a:defRPr sz="3700"/>
            </a:lvl1pPr>
            <a:lvl2pPr marL="512762" indent="0">
              <a:buNone/>
              <a:defRPr sz="3200"/>
            </a:lvl2pPr>
            <a:lvl3pPr marL="1025524" indent="0">
              <a:buNone/>
              <a:defRPr sz="2800"/>
            </a:lvl3pPr>
            <a:lvl4pPr marL="1538288" indent="0">
              <a:buNone/>
              <a:defRPr sz="2300"/>
            </a:lvl4pPr>
            <a:lvl5pPr marL="2051049" indent="0">
              <a:buNone/>
              <a:defRPr sz="2300"/>
            </a:lvl5pPr>
            <a:lvl6pPr marL="2563816" indent="0">
              <a:buNone/>
              <a:defRPr sz="2300"/>
            </a:lvl6pPr>
            <a:lvl7pPr marL="3076580" indent="0">
              <a:buNone/>
              <a:defRPr sz="2300"/>
            </a:lvl7pPr>
            <a:lvl8pPr marL="3589342" indent="0">
              <a:buNone/>
              <a:defRPr sz="2300"/>
            </a:lvl8pPr>
            <a:lvl9pPr marL="4102104" indent="0">
              <a:buNone/>
              <a:defRPr sz="2300"/>
            </a:lvl9pPr>
          </a:lstStyle>
          <a:p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046520" y="5917739"/>
            <a:ext cx="6264593" cy="887398"/>
          </a:xfrm>
        </p:spPr>
        <p:txBody>
          <a:bodyPr/>
          <a:lstStyle>
            <a:lvl1pPr marL="0" indent="0">
              <a:buNone/>
              <a:defRPr sz="1600"/>
            </a:lvl1pPr>
            <a:lvl2pPr marL="512762" indent="0">
              <a:buNone/>
              <a:defRPr sz="1400"/>
            </a:lvl2pPr>
            <a:lvl3pPr marL="1025524" indent="0">
              <a:buNone/>
              <a:defRPr sz="1100"/>
            </a:lvl3pPr>
            <a:lvl4pPr marL="1538288" indent="0">
              <a:buNone/>
              <a:defRPr sz="1000"/>
            </a:lvl4pPr>
            <a:lvl5pPr marL="2051049" indent="0">
              <a:buNone/>
              <a:defRPr sz="1000"/>
            </a:lvl5pPr>
            <a:lvl6pPr marL="2563816" indent="0">
              <a:buNone/>
              <a:defRPr sz="1000"/>
            </a:lvl6pPr>
            <a:lvl7pPr marL="3076580" indent="0">
              <a:buNone/>
              <a:defRPr sz="1000"/>
            </a:lvl7pPr>
            <a:lvl8pPr marL="3589342" indent="0">
              <a:buNone/>
              <a:defRPr sz="1000"/>
            </a:lvl8pPr>
            <a:lvl9pPr marL="4102104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522065" y="7008210"/>
            <a:ext cx="2436231" cy="402567"/>
          </a:xfrm>
          <a:prstGeom prst="rect">
            <a:avLst/>
          </a:prstGeom>
        </p:spPr>
        <p:txBody>
          <a:bodyPr lIns="91156" tIns="45581" rIns="91156" bIns="45581"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8911335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>
          <a:xfrm>
            <a:off x="522065" y="7008210"/>
            <a:ext cx="2436231" cy="402567"/>
          </a:xfrm>
          <a:prstGeom prst="rect">
            <a:avLst/>
          </a:prstGeom>
        </p:spPr>
        <p:txBody>
          <a:bodyPr lIns="91156" tIns="45581" rIns="91156" bIns="45581"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056134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644633" y="334306"/>
            <a:ext cx="2680941" cy="711318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596401" y="334306"/>
            <a:ext cx="7874245" cy="711318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>
          <a:xfrm>
            <a:off x="522065" y="7008210"/>
            <a:ext cx="2436231" cy="402567"/>
          </a:xfrm>
          <a:prstGeom prst="rect">
            <a:avLst/>
          </a:prstGeom>
        </p:spPr>
        <p:txBody>
          <a:bodyPr lIns="91156" tIns="45581" rIns="91156" bIns="45581"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7658345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100" b="0" i="0">
                <a:solidFill>
                  <a:srgbClr val="2482EC"/>
                </a:solidFill>
                <a:latin typeface="Calibri"/>
                <a:cs typeface="Calibri"/>
              </a:defRPr>
            </a:lvl1pPr>
          </a:lstStyle>
          <a:p>
            <a:pPr marL="12492">
              <a:lnSpc>
                <a:spcPts val="1221"/>
              </a:lnSpc>
            </a:pPr>
            <a:r>
              <a:rPr lang="ru-RU" smtClean="0"/>
              <a:t>Ра</a:t>
            </a:r>
            <a:r>
              <a:rPr lang="ru-RU" spc="-5" smtClean="0"/>
              <a:t>б</a:t>
            </a:r>
            <a:r>
              <a:rPr lang="ru-RU" smtClean="0"/>
              <a:t>о</a:t>
            </a:r>
            <a:r>
              <a:rPr lang="ru-RU" spc="-15" smtClean="0"/>
              <a:t>ч</a:t>
            </a:r>
            <a:r>
              <a:rPr lang="ru-RU" smtClean="0"/>
              <a:t>ая т</a:t>
            </a:r>
            <a:r>
              <a:rPr lang="ru-RU" spc="5" smtClean="0"/>
              <a:t>е</a:t>
            </a:r>
            <a:r>
              <a:rPr lang="ru-RU" spc="-10" smtClean="0"/>
              <a:t>тр</a:t>
            </a:r>
            <a:r>
              <a:rPr lang="ru-RU" smtClean="0"/>
              <a:t>адь</a:t>
            </a:r>
            <a:endParaRPr lang="ru-RU" dirty="0"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>
          <a:xfrm>
            <a:off x="522051" y="7031981"/>
            <a:ext cx="2401428" cy="276708"/>
          </a:xfrm>
          <a:prstGeom prst="rect">
            <a:avLst/>
          </a:prstGeom>
        </p:spPr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10/9/2020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4202514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783074" y="2348893"/>
            <a:ext cx="8874840" cy="1620771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566148" y="4284716"/>
            <a:ext cx="7308692" cy="1932323"/>
          </a:xfrm>
        </p:spPr>
        <p:txBody>
          <a:bodyPr/>
          <a:lstStyle>
            <a:lvl1pPr marL="0" indent="0" algn="ctr">
              <a:buNone/>
              <a:defRPr/>
            </a:lvl1pPr>
            <a:lvl2pPr marL="490941" indent="0" algn="ctr">
              <a:buNone/>
              <a:defRPr/>
            </a:lvl2pPr>
            <a:lvl3pPr marL="981883" indent="0" algn="ctr">
              <a:buNone/>
              <a:defRPr/>
            </a:lvl3pPr>
            <a:lvl4pPr marL="1472824" indent="0" algn="ctr">
              <a:buNone/>
              <a:defRPr/>
            </a:lvl4pPr>
            <a:lvl5pPr marL="1963765" indent="0" algn="ctr">
              <a:buNone/>
              <a:defRPr/>
            </a:lvl5pPr>
            <a:lvl6pPr marL="2454707" indent="0" algn="ctr">
              <a:buNone/>
              <a:defRPr/>
            </a:lvl6pPr>
            <a:lvl7pPr marL="2945648" indent="0" algn="ctr">
              <a:buNone/>
              <a:defRPr/>
            </a:lvl7pPr>
            <a:lvl8pPr marL="3436590" indent="0" algn="ctr">
              <a:buNone/>
              <a:defRPr/>
            </a:lvl8pPr>
            <a:lvl9pPr marL="3927531" indent="0" algn="ctr"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98D9A38-E7E8-4CB6-8EF7-7BA0D2FB23B2}" type="slidenum">
              <a:rPr lang="ru-RU">
                <a:solidFill>
                  <a:srgbClr val="000000"/>
                </a:solidFill>
              </a:rPr>
              <a:pPr/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9093014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791193C-D4EB-4894-B90B-41FF9CDED279}" type="slidenum">
              <a:rPr lang="ru-RU">
                <a:solidFill>
                  <a:srgbClr val="000000"/>
                </a:solidFill>
              </a:rPr>
              <a:pPr/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3415412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24905" y="4858812"/>
            <a:ext cx="8874840" cy="1501751"/>
          </a:xfrm>
        </p:spPr>
        <p:txBody>
          <a:bodyPr anchor="t"/>
          <a:lstStyle>
            <a:lvl1pPr algn="l">
              <a:defRPr sz="43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24905" y="3204786"/>
            <a:ext cx="8874840" cy="1654026"/>
          </a:xfrm>
        </p:spPr>
        <p:txBody>
          <a:bodyPr anchor="b"/>
          <a:lstStyle>
            <a:lvl1pPr marL="0" indent="0">
              <a:buNone/>
              <a:defRPr sz="2100"/>
            </a:lvl1pPr>
            <a:lvl2pPr marL="490941" indent="0">
              <a:buNone/>
              <a:defRPr sz="1900"/>
            </a:lvl2pPr>
            <a:lvl3pPr marL="981883" indent="0">
              <a:buNone/>
              <a:defRPr sz="1700"/>
            </a:lvl3pPr>
            <a:lvl4pPr marL="1472824" indent="0">
              <a:buNone/>
              <a:defRPr sz="1500"/>
            </a:lvl4pPr>
            <a:lvl5pPr marL="1963765" indent="0">
              <a:buNone/>
              <a:defRPr sz="1500"/>
            </a:lvl5pPr>
            <a:lvl6pPr marL="2454707" indent="0">
              <a:buNone/>
              <a:defRPr sz="1500"/>
            </a:lvl6pPr>
            <a:lvl7pPr marL="2945648" indent="0">
              <a:buNone/>
              <a:defRPr sz="1500"/>
            </a:lvl7pPr>
            <a:lvl8pPr marL="3436590" indent="0">
              <a:buNone/>
              <a:defRPr sz="1500"/>
            </a:lvl8pPr>
            <a:lvl9pPr marL="3927531" indent="0">
              <a:buNone/>
              <a:defRPr sz="15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BB94A00-DF93-4A0B-BE8A-2B6707CE6A65}" type="slidenum">
              <a:rPr lang="ru-RU">
                <a:solidFill>
                  <a:srgbClr val="000000"/>
                </a:solidFill>
              </a:rPr>
              <a:pPr/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1086097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783074" y="2184365"/>
            <a:ext cx="4357105" cy="4536758"/>
          </a:xfrm>
        </p:spPr>
        <p:txBody>
          <a:bodyPr/>
          <a:lstStyle>
            <a:lvl1pPr>
              <a:defRPr sz="3000"/>
            </a:lvl1pPr>
            <a:lvl2pPr>
              <a:defRPr sz="26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5300809" y="2184365"/>
            <a:ext cx="4357105" cy="4536758"/>
          </a:xfrm>
        </p:spPr>
        <p:txBody>
          <a:bodyPr/>
          <a:lstStyle>
            <a:lvl1pPr>
              <a:defRPr sz="3000"/>
            </a:lvl1pPr>
            <a:lvl2pPr>
              <a:defRPr sz="26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E84B646-8A48-4F98-9C1F-A9C2D483B9E3}" type="slidenum">
              <a:rPr lang="ru-RU">
                <a:solidFill>
                  <a:srgbClr val="000000"/>
                </a:solidFill>
              </a:rPr>
              <a:pPr/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173836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644633" y="334306"/>
            <a:ext cx="2680941" cy="711318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596401" y="334306"/>
            <a:ext cx="7874245" cy="711318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>
          <a:xfrm>
            <a:off x="522065" y="7008210"/>
            <a:ext cx="2436231" cy="402567"/>
          </a:xfrm>
          <a:prstGeom prst="rect">
            <a:avLst/>
          </a:prstGeom>
        </p:spPr>
        <p:txBody>
          <a:bodyPr lIns="91156" tIns="45581" rIns="91156" bIns="45581"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87013658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22050" y="302801"/>
            <a:ext cx="9396889" cy="1260211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522049" y="1692533"/>
            <a:ext cx="4613110" cy="705367"/>
          </a:xfrm>
        </p:spPr>
        <p:txBody>
          <a:bodyPr anchor="b"/>
          <a:lstStyle>
            <a:lvl1pPr marL="0" indent="0">
              <a:buNone/>
              <a:defRPr sz="2600" b="1"/>
            </a:lvl1pPr>
            <a:lvl2pPr marL="490941" indent="0">
              <a:buNone/>
              <a:defRPr sz="2100" b="1"/>
            </a:lvl2pPr>
            <a:lvl3pPr marL="981883" indent="0">
              <a:buNone/>
              <a:defRPr sz="1900" b="1"/>
            </a:lvl3pPr>
            <a:lvl4pPr marL="1472824" indent="0">
              <a:buNone/>
              <a:defRPr sz="1700" b="1"/>
            </a:lvl4pPr>
            <a:lvl5pPr marL="1963765" indent="0">
              <a:buNone/>
              <a:defRPr sz="1700" b="1"/>
            </a:lvl5pPr>
            <a:lvl6pPr marL="2454707" indent="0">
              <a:buNone/>
              <a:defRPr sz="1700" b="1"/>
            </a:lvl6pPr>
            <a:lvl7pPr marL="2945648" indent="0">
              <a:buNone/>
              <a:defRPr sz="1700" b="1"/>
            </a:lvl7pPr>
            <a:lvl8pPr marL="3436590" indent="0">
              <a:buNone/>
              <a:defRPr sz="1700" b="1"/>
            </a:lvl8pPr>
            <a:lvl9pPr marL="3927531" indent="0">
              <a:buNone/>
              <a:defRPr sz="17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522049" y="2397901"/>
            <a:ext cx="4613110" cy="4356478"/>
          </a:xfrm>
        </p:spPr>
        <p:txBody>
          <a:bodyPr/>
          <a:lstStyle>
            <a:lvl1pPr>
              <a:defRPr sz="2600"/>
            </a:lvl1pPr>
            <a:lvl2pPr>
              <a:defRPr sz="2100"/>
            </a:lvl2pPr>
            <a:lvl3pPr>
              <a:defRPr sz="1900"/>
            </a:lvl3pPr>
            <a:lvl4pPr>
              <a:defRPr sz="1700"/>
            </a:lvl4pPr>
            <a:lvl5pPr>
              <a:defRPr sz="1700"/>
            </a:lvl5pPr>
            <a:lvl6pPr>
              <a:defRPr sz="1700"/>
            </a:lvl6pPr>
            <a:lvl7pPr>
              <a:defRPr sz="1700"/>
            </a:lvl7pPr>
            <a:lvl8pPr>
              <a:defRPr sz="1700"/>
            </a:lvl8pPr>
            <a:lvl9pPr>
              <a:defRPr sz="17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5304156" y="1692533"/>
            <a:ext cx="4614783" cy="705367"/>
          </a:xfrm>
        </p:spPr>
        <p:txBody>
          <a:bodyPr anchor="b"/>
          <a:lstStyle>
            <a:lvl1pPr marL="0" indent="0">
              <a:buNone/>
              <a:defRPr sz="2600" b="1"/>
            </a:lvl1pPr>
            <a:lvl2pPr marL="490941" indent="0">
              <a:buNone/>
              <a:defRPr sz="2100" b="1"/>
            </a:lvl2pPr>
            <a:lvl3pPr marL="981883" indent="0">
              <a:buNone/>
              <a:defRPr sz="1900" b="1"/>
            </a:lvl3pPr>
            <a:lvl4pPr marL="1472824" indent="0">
              <a:buNone/>
              <a:defRPr sz="1700" b="1"/>
            </a:lvl4pPr>
            <a:lvl5pPr marL="1963765" indent="0">
              <a:buNone/>
              <a:defRPr sz="1700" b="1"/>
            </a:lvl5pPr>
            <a:lvl6pPr marL="2454707" indent="0">
              <a:buNone/>
              <a:defRPr sz="1700" b="1"/>
            </a:lvl6pPr>
            <a:lvl7pPr marL="2945648" indent="0">
              <a:buNone/>
              <a:defRPr sz="1700" b="1"/>
            </a:lvl7pPr>
            <a:lvl8pPr marL="3436590" indent="0">
              <a:buNone/>
              <a:defRPr sz="1700" b="1"/>
            </a:lvl8pPr>
            <a:lvl9pPr marL="3927531" indent="0">
              <a:buNone/>
              <a:defRPr sz="17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5304156" y="2397901"/>
            <a:ext cx="4614783" cy="4356478"/>
          </a:xfrm>
        </p:spPr>
        <p:txBody>
          <a:bodyPr/>
          <a:lstStyle>
            <a:lvl1pPr>
              <a:defRPr sz="2600"/>
            </a:lvl1pPr>
            <a:lvl2pPr>
              <a:defRPr sz="2100"/>
            </a:lvl2pPr>
            <a:lvl3pPr>
              <a:defRPr sz="1900"/>
            </a:lvl3pPr>
            <a:lvl4pPr>
              <a:defRPr sz="1700"/>
            </a:lvl4pPr>
            <a:lvl5pPr>
              <a:defRPr sz="1700"/>
            </a:lvl5pPr>
            <a:lvl6pPr>
              <a:defRPr sz="1700"/>
            </a:lvl6pPr>
            <a:lvl7pPr>
              <a:defRPr sz="1700"/>
            </a:lvl7pPr>
            <a:lvl8pPr>
              <a:defRPr sz="1700"/>
            </a:lvl8pPr>
            <a:lvl9pPr>
              <a:defRPr sz="17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5A9F505-4EEE-4C8B-B236-38CFE0F5556C}" type="slidenum">
              <a:rPr lang="ru-RU">
                <a:solidFill>
                  <a:srgbClr val="000000"/>
                </a:solidFill>
              </a:rPr>
              <a:pPr/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2228273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FC82AFA-8D94-4CBD-9009-F553BBC3801B}" type="slidenum">
              <a:rPr lang="ru-RU">
                <a:solidFill>
                  <a:srgbClr val="000000"/>
                </a:solidFill>
              </a:rPr>
              <a:pPr/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2929416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4D469D0-56FB-4210-9C3B-2F82FF83356E}" type="slidenum">
              <a:rPr lang="ru-RU">
                <a:solidFill>
                  <a:srgbClr val="000000"/>
                </a:solidFill>
              </a:rPr>
              <a:pPr/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669860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22049" y="301050"/>
            <a:ext cx="3435153" cy="1281214"/>
          </a:xfrm>
        </p:spPr>
        <p:txBody>
          <a:bodyPr anchor="b"/>
          <a:lstStyle>
            <a:lvl1pPr algn="l">
              <a:defRPr sz="21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082694" y="301051"/>
            <a:ext cx="5836245" cy="6453328"/>
          </a:xfrm>
        </p:spPr>
        <p:txBody>
          <a:bodyPr/>
          <a:lstStyle>
            <a:lvl1pPr>
              <a:defRPr sz="3400"/>
            </a:lvl1pPr>
            <a:lvl2pPr>
              <a:defRPr sz="3000"/>
            </a:lvl2pPr>
            <a:lvl3pPr>
              <a:defRPr sz="26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522049" y="1582265"/>
            <a:ext cx="3435153" cy="5172114"/>
          </a:xfrm>
        </p:spPr>
        <p:txBody>
          <a:bodyPr/>
          <a:lstStyle>
            <a:lvl1pPr marL="0" indent="0">
              <a:buNone/>
              <a:defRPr sz="1500"/>
            </a:lvl1pPr>
            <a:lvl2pPr marL="490941" indent="0">
              <a:buNone/>
              <a:defRPr sz="1300"/>
            </a:lvl2pPr>
            <a:lvl3pPr marL="981883" indent="0">
              <a:buNone/>
              <a:defRPr sz="1100"/>
            </a:lvl3pPr>
            <a:lvl4pPr marL="1472824" indent="0">
              <a:buNone/>
              <a:defRPr sz="1000"/>
            </a:lvl4pPr>
            <a:lvl5pPr marL="1963765" indent="0">
              <a:buNone/>
              <a:defRPr sz="1000"/>
            </a:lvl5pPr>
            <a:lvl6pPr marL="2454707" indent="0">
              <a:buNone/>
              <a:defRPr sz="1000"/>
            </a:lvl6pPr>
            <a:lvl7pPr marL="2945648" indent="0">
              <a:buNone/>
              <a:defRPr sz="1000"/>
            </a:lvl7pPr>
            <a:lvl8pPr marL="3436590" indent="0">
              <a:buNone/>
              <a:defRPr sz="1000"/>
            </a:lvl8pPr>
            <a:lvl9pPr marL="3927531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F301F81-47F0-4101-B509-B56620DBC232}" type="slidenum">
              <a:rPr lang="ru-RU">
                <a:solidFill>
                  <a:srgbClr val="000000"/>
                </a:solidFill>
              </a:rPr>
              <a:pPr/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2552140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046367" y="5292884"/>
            <a:ext cx="6264593" cy="624855"/>
          </a:xfrm>
        </p:spPr>
        <p:txBody>
          <a:bodyPr anchor="b"/>
          <a:lstStyle>
            <a:lvl1pPr algn="l">
              <a:defRPr sz="21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046367" y="675613"/>
            <a:ext cx="6264593" cy="4536758"/>
          </a:xfrm>
        </p:spPr>
        <p:txBody>
          <a:bodyPr/>
          <a:lstStyle>
            <a:lvl1pPr marL="0" indent="0">
              <a:buNone/>
              <a:defRPr sz="3400"/>
            </a:lvl1pPr>
            <a:lvl2pPr marL="490941" indent="0">
              <a:buNone/>
              <a:defRPr sz="3000"/>
            </a:lvl2pPr>
            <a:lvl3pPr marL="981883" indent="0">
              <a:buNone/>
              <a:defRPr sz="2600"/>
            </a:lvl3pPr>
            <a:lvl4pPr marL="1472824" indent="0">
              <a:buNone/>
              <a:defRPr sz="2100"/>
            </a:lvl4pPr>
            <a:lvl5pPr marL="1963765" indent="0">
              <a:buNone/>
              <a:defRPr sz="2100"/>
            </a:lvl5pPr>
            <a:lvl6pPr marL="2454707" indent="0">
              <a:buNone/>
              <a:defRPr sz="2100"/>
            </a:lvl6pPr>
            <a:lvl7pPr marL="2945648" indent="0">
              <a:buNone/>
              <a:defRPr sz="2100"/>
            </a:lvl7pPr>
            <a:lvl8pPr marL="3436590" indent="0">
              <a:buNone/>
              <a:defRPr sz="2100"/>
            </a:lvl8pPr>
            <a:lvl9pPr marL="3927531" indent="0">
              <a:buNone/>
              <a:defRPr sz="21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046367" y="5917739"/>
            <a:ext cx="6264593" cy="887398"/>
          </a:xfrm>
        </p:spPr>
        <p:txBody>
          <a:bodyPr/>
          <a:lstStyle>
            <a:lvl1pPr marL="0" indent="0">
              <a:buNone/>
              <a:defRPr sz="1500"/>
            </a:lvl1pPr>
            <a:lvl2pPr marL="490941" indent="0">
              <a:buNone/>
              <a:defRPr sz="1300"/>
            </a:lvl2pPr>
            <a:lvl3pPr marL="981883" indent="0">
              <a:buNone/>
              <a:defRPr sz="1100"/>
            </a:lvl3pPr>
            <a:lvl4pPr marL="1472824" indent="0">
              <a:buNone/>
              <a:defRPr sz="1000"/>
            </a:lvl4pPr>
            <a:lvl5pPr marL="1963765" indent="0">
              <a:buNone/>
              <a:defRPr sz="1000"/>
            </a:lvl5pPr>
            <a:lvl6pPr marL="2454707" indent="0">
              <a:buNone/>
              <a:defRPr sz="1000"/>
            </a:lvl6pPr>
            <a:lvl7pPr marL="2945648" indent="0">
              <a:buNone/>
              <a:defRPr sz="1000"/>
            </a:lvl7pPr>
            <a:lvl8pPr marL="3436590" indent="0">
              <a:buNone/>
              <a:defRPr sz="1000"/>
            </a:lvl8pPr>
            <a:lvl9pPr marL="3927531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FB00016-F3C9-4BF4-A889-4D35001A9190}" type="slidenum">
              <a:rPr lang="ru-RU">
                <a:solidFill>
                  <a:srgbClr val="000000"/>
                </a:solidFill>
              </a:rPr>
              <a:pPr/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9513656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F85B665-768B-4D42-8595-FF9BFA8FEA02}" type="slidenum">
              <a:rPr lang="ru-RU">
                <a:solidFill>
                  <a:srgbClr val="000000"/>
                </a:solidFill>
              </a:rPr>
              <a:pPr/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2169501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7439204" y="672112"/>
            <a:ext cx="2218710" cy="6049010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783075" y="672112"/>
            <a:ext cx="6495499" cy="6049010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2703708-F467-4C8B-BFF6-0D4C1C4873CD}" type="slidenum">
              <a:rPr lang="ru-RU">
                <a:solidFill>
                  <a:srgbClr val="000000"/>
                </a:solidFill>
              </a:rPr>
              <a:pPr/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8490102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Заголовок и таблиц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83074" y="672112"/>
            <a:ext cx="8874840" cy="1260211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аблица 2"/>
          <p:cNvSpPr>
            <a:spLocks noGrp="1"/>
          </p:cNvSpPr>
          <p:nvPr>
            <p:ph type="tbl" idx="1"/>
          </p:nvPr>
        </p:nvSpPr>
        <p:spPr>
          <a:xfrm>
            <a:off x="783074" y="2184365"/>
            <a:ext cx="8874840" cy="4536758"/>
          </a:xfrm>
        </p:spPr>
        <p:txBody>
          <a:bodyPr/>
          <a:lstStyle/>
          <a:p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>
          <a:xfrm>
            <a:off x="783074" y="6889151"/>
            <a:ext cx="2175206" cy="504084"/>
          </a:xfrm>
        </p:spPr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>
          <a:xfrm>
            <a:off x="3567338" y="6889151"/>
            <a:ext cx="3306313" cy="504084"/>
          </a:xfrm>
        </p:spPr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>
          <a:xfrm>
            <a:off x="7482708" y="6889151"/>
            <a:ext cx="2175206" cy="504084"/>
          </a:xfrm>
        </p:spPr>
        <p:txBody>
          <a:bodyPr/>
          <a:lstStyle>
            <a:lvl1pPr>
              <a:defRPr/>
            </a:lvl1pPr>
          </a:lstStyle>
          <a:p>
            <a:fld id="{1F0B7440-FA63-41FA-90D2-5C9242F6873F}" type="slidenum">
              <a:rPr lang="ru-RU">
                <a:solidFill>
                  <a:srgbClr val="000000"/>
                </a:solidFill>
              </a:rPr>
              <a:pPr/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6557843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Рисунок 9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flipH="1">
            <a:off x="1440017" y="-1797"/>
            <a:ext cx="9000977" cy="7563069"/>
          </a:xfrm>
          <a:prstGeom prst="rect">
            <a:avLst/>
          </a:prstGeom>
        </p:spPr>
      </p:pic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539903" y="2880519"/>
            <a:ext cx="4681393" cy="1431738"/>
          </a:xfrm>
          <a:noFill/>
        </p:spPr>
        <p:txBody>
          <a:bodyPr lIns="0" anchor="b" anchorCtr="0"/>
          <a:lstStyle>
            <a:lvl1pPr>
              <a:defRPr sz="3200">
                <a:solidFill>
                  <a:schemeClr val="tx2"/>
                </a:solidFill>
              </a:defRPr>
            </a:lvl1pPr>
          </a:lstStyle>
          <a:p>
            <a:r>
              <a:rPr lang="ru-RU" dirty="0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539903" y="4671513"/>
            <a:ext cx="4681393" cy="1080139"/>
          </a:xfrm>
        </p:spPr>
        <p:txBody>
          <a:bodyPr/>
          <a:lstStyle>
            <a:lvl1pPr marL="0" indent="0" algn="l">
              <a:buNone/>
              <a:defRPr b="0">
                <a:solidFill>
                  <a:schemeClr val="tx1"/>
                </a:solidFill>
              </a:defRPr>
            </a:lvl1pPr>
            <a:lvl2pPr marL="51381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0276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5414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05527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56909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0829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5967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11055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dirty="0"/>
              <a:t>Образец подзаголовка</a:t>
            </a:r>
          </a:p>
        </p:txBody>
      </p:sp>
    </p:spTree>
    <p:extLst>
      <p:ext uri="{BB962C8B-B14F-4D97-AF65-F5344CB8AC3E}">
        <p14:creationId xmlns:p14="http://schemas.microsoft.com/office/powerpoint/2010/main" val="4258186035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ОС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719920" y="1800382"/>
            <a:ext cx="9361198" cy="5040647"/>
          </a:xfrm>
        </p:spPr>
        <p:txBody>
          <a:bodyPr/>
          <a:lstStyle>
            <a:lvl1pPr>
              <a:spcAft>
                <a:spcPts val="600"/>
              </a:spcAft>
              <a:defRPr sz="1100"/>
            </a:lvl1pPr>
            <a:lvl2pPr>
              <a:spcAft>
                <a:spcPts val="600"/>
              </a:spcAft>
              <a:defRPr sz="11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>
          <a:xfrm>
            <a:off x="522056" y="7008181"/>
            <a:ext cx="2436231" cy="402567"/>
          </a:xfrm>
          <a:prstGeom prst="rect">
            <a:avLst/>
          </a:prstGeom>
        </p:spPr>
        <p:txBody>
          <a:bodyPr lIns="91347" tIns="45673" rIns="91347" bIns="45673"/>
          <a:lstStyle/>
          <a:p>
            <a:pPr defTabSz="1027640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273601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100" b="0" i="0">
                <a:solidFill>
                  <a:srgbClr val="2482EC"/>
                </a:solidFill>
                <a:latin typeface="Calibri"/>
                <a:cs typeface="Calibri"/>
              </a:defRPr>
            </a:lvl1pPr>
          </a:lstStyle>
          <a:p>
            <a:pPr marL="12492">
              <a:lnSpc>
                <a:spcPts val="1221"/>
              </a:lnSpc>
            </a:pPr>
            <a:r>
              <a:rPr lang="ru-RU" smtClean="0"/>
              <a:t>Ра</a:t>
            </a:r>
            <a:r>
              <a:rPr lang="ru-RU" spc="-5" smtClean="0"/>
              <a:t>б</a:t>
            </a:r>
            <a:r>
              <a:rPr lang="ru-RU" smtClean="0"/>
              <a:t>о</a:t>
            </a:r>
            <a:r>
              <a:rPr lang="ru-RU" spc="-15" smtClean="0"/>
              <a:t>ч</a:t>
            </a:r>
            <a:r>
              <a:rPr lang="ru-RU" smtClean="0"/>
              <a:t>ая т</a:t>
            </a:r>
            <a:r>
              <a:rPr lang="ru-RU" spc="5" smtClean="0"/>
              <a:t>е</a:t>
            </a:r>
            <a:r>
              <a:rPr lang="ru-RU" spc="-10" smtClean="0"/>
              <a:t>тр</a:t>
            </a:r>
            <a:r>
              <a:rPr lang="ru-RU" smtClean="0"/>
              <a:t>адь</a:t>
            </a:r>
            <a:endParaRPr lang="ru-RU" dirty="0"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>
          <a:xfrm>
            <a:off x="522051" y="7031981"/>
            <a:ext cx="2401428" cy="276708"/>
          </a:xfrm>
          <a:prstGeom prst="rect">
            <a:avLst/>
          </a:prstGeom>
        </p:spPr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pPr/>
              <a:t>10/9/2020</a:t>
            </a:fld>
            <a:endParaRPr lang="en-US" dirty="0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/>
              <a:pPr/>
              <a:t>‹#›</a:t>
            </a:fld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158491157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Практику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Текст 8"/>
          <p:cNvSpPr>
            <a:spLocks noGrp="1"/>
          </p:cNvSpPr>
          <p:nvPr>
            <p:ph type="body" sz="quarter" idx="13"/>
          </p:nvPr>
        </p:nvSpPr>
        <p:spPr>
          <a:xfrm>
            <a:off x="719923" y="1800230"/>
            <a:ext cx="7381874" cy="720245"/>
          </a:xfrm>
          <a:prstGeom prst="roundRect">
            <a:avLst>
              <a:gd name="adj" fmla="val 10076"/>
            </a:avLst>
          </a:prstGeom>
          <a:solidFill>
            <a:schemeClr val="accent5">
              <a:lumMod val="20000"/>
              <a:lumOff val="80000"/>
            </a:schemeClr>
          </a:solidFill>
        </p:spPr>
        <p:txBody>
          <a:bodyPr lIns="89925" rIns="89925" anchor="ctr"/>
          <a:lstStyle>
            <a:lvl1pPr defTabSz="1079103">
              <a:lnSpc>
                <a:spcPct val="90000"/>
              </a:lnSpc>
              <a:spcBef>
                <a:spcPts val="0"/>
              </a:spcBef>
              <a:tabLst>
                <a:tab pos="1079103" algn="l"/>
              </a:tabLst>
              <a:defRPr>
                <a:solidFill>
                  <a:schemeClr val="accent5">
                    <a:lumMod val="50000"/>
                  </a:schemeClr>
                </a:solidFill>
              </a:defRPr>
            </a:lvl1pPr>
            <a:lvl2pPr defTabSz="1079103">
              <a:tabLst>
                <a:tab pos="1079103" algn="l"/>
              </a:tabLst>
              <a:defRPr>
                <a:solidFill>
                  <a:schemeClr val="accent5">
                    <a:lumMod val="50000"/>
                  </a:schemeClr>
                </a:solidFill>
              </a:defRPr>
            </a:lvl2pPr>
            <a:lvl3pPr defTabSz="1079103">
              <a:tabLst>
                <a:tab pos="1079103" algn="l"/>
              </a:tabLst>
              <a:defRPr>
                <a:solidFill>
                  <a:schemeClr val="accent5">
                    <a:lumMod val="50000"/>
                  </a:schemeClr>
                </a:solidFill>
              </a:defRPr>
            </a:lvl3pPr>
            <a:lvl4pPr defTabSz="1079103">
              <a:tabLst>
                <a:tab pos="1079103" algn="l"/>
              </a:tabLst>
              <a:defRPr>
                <a:solidFill>
                  <a:schemeClr val="accent5">
                    <a:lumMod val="50000"/>
                  </a:schemeClr>
                </a:solidFill>
              </a:defRPr>
            </a:lvl4pPr>
            <a:lvl5pPr defTabSz="1079103">
              <a:tabLst>
                <a:tab pos="1079103" algn="l"/>
              </a:tabLst>
              <a:defRPr>
                <a:solidFill>
                  <a:schemeClr val="accent5">
                    <a:lumMod val="50000"/>
                  </a:schemeClr>
                </a:solidFill>
              </a:defRPr>
            </a:lvl5pPr>
          </a:lstStyle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899945" y="2700494"/>
            <a:ext cx="7200920" cy="2520322"/>
          </a:xfrm>
        </p:spPr>
        <p:txBody>
          <a:bodyPr/>
          <a:lstStyle>
            <a:lvl1pPr>
              <a:spcAft>
                <a:spcPts val="600"/>
              </a:spcAft>
              <a:defRPr sz="1100"/>
            </a:lvl1pPr>
            <a:lvl2pPr>
              <a:spcAft>
                <a:spcPts val="600"/>
              </a:spcAft>
              <a:defRPr sz="11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>
          <a:xfrm>
            <a:off x="522056" y="7008181"/>
            <a:ext cx="2436231" cy="402567"/>
          </a:xfrm>
          <a:prstGeom prst="rect">
            <a:avLst/>
          </a:prstGeom>
        </p:spPr>
        <p:txBody>
          <a:bodyPr lIns="91347" tIns="45673" rIns="91347" bIns="45673"/>
          <a:lstStyle/>
          <a:p>
            <a:pPr defTabSz="1027640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11" name="Объект 2"/>
          <p:cNvSpPr>
            <a:spLocks noGrp="1"/>
          </p:cNvSpPr>
          <p:nvPr>
            <p:ph idx="14"/>
          </p:nvPr>
        </p:nvSpPr>
        <p:spPr>
          <a:xfrm>
            <a:off x="719138" y="5400839"/>
            <a:ext cx="7380944" cy="1440184"/>
          </a:xfrm>
          <a:prstGeom prst="roundRect">
            <a:avLst>
              <a:gd name="adj" fmla="val 7124"/>
            </a:avLst>
          </a:prstGeom>
          <a:solidFill>
            <a:schemeClr val="accent5">
              <a:lumMod val="20000"/>
              <a:lumOff val="80000"/>
            </a:schemeClr>
          </a:solidFill>
        </p:spPr>
        <p:txBody>
          <a:bodyPr lIns="89925" rIns="89925" anchor="ctr"/>
          <a:lstStyle>
            <a:lvl1pPr>
              <a:spcAft>
                <a:spcPts val="0"/>
              </a:spcAft>
              <a:defRPr sz="1100">
                <a:solidFill>
                  <a:schemeClr val="accent5">
                    <a:lumMod val="50000"/>
                  </a:schemeClr>
                </a:solidFill>
              </a:defRPr>
            </a:lvl1pPr>
            <a:lvl2pPr>
              <a:spcAft>
                <a:spcPts val="600"/>
              </a:spcAft>
              <a:defRPr sz="1100" b="1"/>
            </a:lvl2pPr>
            <a:lvl3pPr>
              <a:spcBef>
                <a:spcPts val="0"/>
              </a:spcBef>
              <a:buFont typeface="Arial" panose="020B0604020202020204" pitchFamily="34" charset="0"/>
              <a:buChar char="•"/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</p:spTree>
    <p:extLst>
      <p:ext uri="{BB962C8B-B14F-4D97-AF65-F5344CB8AC3E}">
        <p14:creationId xmlns:p14="http://schemas.microsoft.com/office/powerpoint/2010/main" val="441388298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КОЛОНК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Образец заголовка</a:t>
            </a: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7" name="Объект 2"/>
          <p:cNvSpPr>
            <a:spLocks noGrp="1"/>
          </p:cNvSpPr>
          <p:nvPr>
            <p:ph idx="13"/>
          </p:nvPr>
        </p:nvSpPr>
        <p:spPr>
          <a:xfrm>
            <a:off x="719919" y="3780631"/>
            <a:ext cx="2880368" cy="2520322"/>
          </a:xfrm>
        </p:spPr>
        <p:txBody>
          <a:bodyPr/>
          <a:lstStyle>
            <a:lvl1pPr>
              <a:spcAft>
                <a:spcPts val="600"/>
              </a:spcAft>
              <a:defRPr sz="1100"/>
            </a:lvl1pPr>
            <a:lvl2pPr marL="179850" indent="-179850">
              <a:spcAft>
                <a:spcPts val="600"/>
              </a:spcAft>
              <a:buFont typeface="Wingdings" panose="05000000000000000000" pitchFamily="2" charset="2"/>
              <a:buChar char="ü"/>
              <a:defRPr sz="11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  <p:sp>
        <p:nvSpPr>
          <p:cNvPr id="12" name="Текст 11"/>
          <p:cNvSpPr>
            <a:spLocks noGrp="1"/>
          </p:cNvSpPr>
          <p:nvPr>
            <p:ph type="body" sz="quarter" idx="14"/>
          </p:nvPr>
        </p:nvSpPr>
        <p:spPr>
          <a:xfrm>
            <a:off x="719140" y="1800229"/>
            <a:ext cx="2880368" cy="360199"/>
          </a:xfrm>
        </p:spPr>
        <p:txBody>
          <a:bodyPr/>
          <a:lstStyle>
            <a:lvl1pPr marL="0" indent="0" algn="l">
              <a:spcBef>
                <a:spcPts val="0"/>
              </a:spcBef>
              <a:defRPr sz="1100" b="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defRPr/>
            </a:lvl2pPr>
            <a:lvl3pPr marL="0" indent="0">
              <a:spcBef>
                <a:spcPts val="0"/>
              </a:spcBef>
              <a:defRPr/>
            </a:lvl3pPr>
            <a:lvl4pPr marL="0" indent="0">
              <a:spcBef>
                <a:spcPts val="0"/>
              </a:spcBef>
              <a:defRPr/>
            </a:lvl4pPr>
            <a:lvl5pPr marL="0" indent="0">
              <a:spcBef>
                <a:spcPts val="0"/>
              </a:spcBef>
              <a:defRPr/>
            </a:lvl5pPr>
          </a:lstStyle>
          <a:p>
            <a:pPr lvl="0"/>
            <a:r>
              <a:rPr lang="ru-RU" dirty="0"/>
              <a:t>Образец текста</a:t>
            </a:r>
          </a:p>
        </p:txBody>
      </p:sp>
      <p:sp>
        <p:nvSpPr>
          <p:cNvPr id="13" name="Текст 11"/>
          <p:cNvSpPr>
            <a:spLocks noGrp="1"/>
          </p:cNvSpPr>
          <p:nvPr>
            <p:ph type="body" sz="quarter" idx="15"/>
          </p:nvPr>
        </p:nvSpPr>
        <p:spPr>
          <a:xfrm>
            <a:off x="7200748" y="1800229"/>
            <a:ext cx="2880046" cy="360199"/>
          </a:xfrm>
        </p:spPr>
        <p:txBody>
          <a:bodyPr/>
          <a:lstStyle>
            <a:lvl1pPr marL="0" indent="0" algn="l">
              <a:spcBef>
                <a:spcPts val="0"/>
              </a:spcBef>
              <a:defRPr sz="1100" b="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defRPr/>
            </a:lvl2pPr>
            <a:lvl3pPr marL="0" indent="0">
              <a:spcBef>
                <a:spcPts val="0"/>
              </a:spcBef>
              <a:defRPr/>
            </a:lvl3pPr>
            <a:lvl4pPr marL="0" indent="0">
              <a:spcBef>
                <a:spcPts val="0"/>
              </a:spcBef>
              <a:defRPr/>
            </a:lvl4pPr>
            <a:lvl5pPr marL="0" indent="0">
              <a:spcBef>
                <a:spcPts val="0"/>
              </a:spcBef>
              <a:defRPr/>
            </a:lvl5pPr>
          </a:lstStyle>
          <a:p>
            <a:pPr lvl="0"/>
            <a:r>
              <a:rPr lang="ru-RU" dirty="0"/>
              <a:t>Образец текста</a:t>
            </a:r>
          </a:p>
        </p:txBody>
      </p:sp>
      <p:sp>
        <p:nvSpPr>
          <p:cNvPr id="17" name="Объект 2"/>
          <p:cNvSpPr>
            <a:spLocks noGrp="1"/>
          </p:cNvSpPr>
          <p:nvPr>
            <p:ph idx="16"/>
          </p:nvPr>
        </p:nvSpPr>
        <p:spPr>
          <a:xfrm>
            <a:off x="7200748" y="3780631"/>
            <a:ext cx="2880046" cy="2520322"/>
          </a:xfrm>
        </p:spPr>
        <p:txBody>
          <a:bodyPr/>
          <a:lstStyle>
            <a:lvl1pPr>
              <a:spcAft>
                <a:spcPts val="600"/>
              </a:spcAft>
              <a:defRPr sz="1100"/>
            </a:lvl1pPr>
            <a:lvl2pPr marL="179850" indent="-179850">
              <a:spcAft>
                <a:spcPts val="600"/>
              </a:spcAft>
              <a:buFont typeface="Wingdings" panose="05000000000000000000" pitchFamily="2" charset="2"/>
              <a:buChar char="ü"/>
              <a:defRPr sz="11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</p:spTree>
    <p:extLst>
      <p:ext uri="{BB962C8B-B14F-4D97-AF65-F5344CB8AC3E}">
        <p14:creationId xmlns:p14="http://schemas.microsoft.com/office/powerpoint/2010/main" val="4171782208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РАЗДЕЛ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5"/>
          <p:cNvPicPr>
            <a:picLocks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-272"/>
          <a:stretch/>
        </p:blipFill>
        <p:spPr bwMode="auto">
          <a:xfrm>
            <a:off x="0" y="3"/>
            <a:ext cx="10440988" cy="7561263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19142" y="2340451"/>
            <a:ext cx="5761517" cy="4020119"/>
          </a:xfrm>
          <a:noFill/>
        </p:spPr>
        <p:txBody>
          <a:bodyPr lIns="0" rIns="0" anchor="t"/>
          <a:lstStyle>
            <a:lvl1pPr algn="l">
              <a:defRPr sz="4500" b="1" cap="all">
                <a:solidFill>
                  <a:schemeClr val="tx2"/>
                </a:solidFill>
              </a:defRPr>
            </a:lvl1pPr>
          </a:lstStyle>
          <a:p>
            <a:r>
              <a:rPr lang="ru-RU" dirty="0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19139" y="1800228"/>
            <a:ext cx="9001931" cy="540223"/>
          </a:xfrm>
        </p:spPr>
        <p:txBody>
          <a:bodyPr anchor="t"/>
          <a:lstStyle>
            <a:lvl1pPr marL="0" indent="0">
              <a:buNone/>
              <a:defRPr sz="2300">
                <a:solidFill>
                  <a:schemeClr val="accent5">
                    <a:lumMod val="75000"/>
                  </a:schemeClr>
                </a:solidFill>
              </a:defRPr>
            </a:lvl1pPr>
            <a:lvl2pPr marL="51381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102764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54145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205527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56909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308292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59674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4110555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6712477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596370" y="1944575"/>
            <a:ext cx="5276686" cy="5502919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3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047076" y="1944575"/>
            <a:ext cx="5278499" cy="5502919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3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522056" y="7008181"/>
            <a:ext cx="2436231" cy="402567"/>
          </a:xfrm>
          <a:prstGeom prst="rect">
            <a:avLst/>
          </a:prstGeom>
        </p:spPr>
        <p:txBody>
          <a:bodyPr lIns="91347" tIns="45673" rIns="91347" bIns="45673"/>
          <a:lstStyle/>
          <a:p>
            <a:pPr defTabSz="1027640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2642321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22054" y="302802"/>
            <a:ext cx="9396889" cy="1260211"/>
          </a:xfrm>
        </p:spPr>
        <p:txBody>
          <a:bodyPr/>
          <a:lstStyle>
            <a:lvl1pPr>
              <a:defRPr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522050" y="1692539"/>
            <a:ext cx="4613250" cy="705367"/>
          </a:xfrm>
        </p:spPr>
        <p:txBody>
          <a:bodyPr anchor="b"/>
          <a:lstStyle>
            <a:lvl1pPr marL="0" indent="0">
              <a:buNone/>
              <a:defRPr sz="2800" b="1"/>
            </a:lvl1pPr>
            <a:lvl2pPr marL="513819" indent="0">
              <a:buNone/>
              <a:defRPr sz="2300" b="1"/>
            </a:lvl2pPr>
            <a:lvl3pPr marL="1027640" indent="0">
              <a:buNone/>
              <a:defRPr sz="2000" b="1"/>
            </a:lvl3pPr>
            <a:lvl4pPr marL="1541457" indent="0">
              <a:buNone/>
              <a:defRPr sz="1800" b="1"/>
            </a:lvl4pPr>
            <a:lvl5pPr marL="2055277" indent="0">
              <a:buNone/>
              <a:defRPr sz="1800" b="1"/>
            </a:lvl5pPr>
            <a:lvl6pPr marL="2569097" indent="0">
              <a:buNone/>
              <a:defRPr sz="1800" b="1"/>
            </a:lvl6pPr>
            <a:lvl7pPr marL="3082920" indent="0">
              <a:buNone/>
              <a:defRPr sz="1800" b="1"/>
            </a:lvl7pPr>
            <a:lvl8pPr marL="3596740" indent="0">
              <a:buNone/>
              <a:defRPr sz="1800" b="1"/>
            </a:lvl8pPr>
            <a:lvl9pPr marL="4110555" indent="0">
              <a:buNone/>
              <a:defRPr sz="18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522050" y="2397901"/>
            <a:ext cx="4613250" cy="4356478"/>
          </a:xfrm>
        </p:spPr>
        <p:txBody>
          <a:bodyPr/>
          <a:lstStyle>
            <a:lvl1pPr>
              <a:defRPr sz="2800"/>
            </a:lvl1pPr>
            <a:lvl2pPr>
              <a:defRPr sz="23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5303877" y="1692539"/>
            <a:ext cx="4615062" cy="705367"/>
          </a:xfrm>
        </p:spPr>
        <p:txBody>
          <a:bodyPr anchor="b"/>
          <a:lstStyle>
            <a:lvl1pPr marL="0" indent="0">
              <a:buNone/>
              <a:defRPr sz="2800" b="1"/>
            </a:lvl1pPr>
            <a:lvl2pPr marL="513819" indent="0">
              <a:buNone/>
              <a:defRPr sz="2300" b="1"/>
            </a:lvl2pPr>
            <a:lvl3pPr marL="1027640" indent="0">
              <a:buNone/>
              <a:defRPr sz="2000" b="1"/>
            </a:lvl3pPr>
            <a:lvl4pPr marL="1541457" indent="0">
              <a:buNone/>
              <a:defRPr sz="1800" b="1"/>
            </a:lvl4pPr>
            <a:lvl5pPr marL="2055277" indent="0">
              <a:buNone/>
              <a:defRPr sz="1800" b="1"/>
            </a:lvl5pPr>
            <a:lvl6pPr marL="2569097" indent="0">
              <a:buNone/>
              <a:defRPr sz="1800" b="1"/>
            </a:lvl6pPr>
            <a:lvl7pPr marL="3082920" indent="0">
              <a:buNone/>
              <a:defRPr sz="1800" b="1"/>
            </a:lvl7pPr>
            <a:lvl8pPr marL="3596740" indent="0">
              <a:buNone/>
              <a:defRPr sz="1800" b="1"/>
            </a:lvl8pPr>
            <a:lvl9pPr marL="4110555" indent="0">
              <a:buNone/>
              <a:defRPr sz="18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5303877" y="2397901"/>
            <a:ext cx="4615062" cy="4356478"/>
          </a:xfrm>
        </p:spPr>
        <p:txBody>
          <a:bodyPr/>
          <a:lstStyle>
            <a:lvl1pPr>
              <a:defRPr sz="2800"/>
            </a:lvl1pPr>
            <a:lvl2pPr>
              <a:defRPr sz="23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>
          <a:xfrm>
            <a:off x="522056" y="7008181"/>
            <a:ext cx="2436231" cy="402567"/>
          </a:xfrm>
          <a:prstGeom prst="rect">
            <a:avLst/>
          </a:prstGeom>
        </p:spPr>
        <p:txBody>
          <a:bodyPr lIns="91347" tIns="45673" rIns="91347" bIns="45673"/>
          <a:lstStyle/>
          <a:p>
            <a:pPr defTabSz="1027640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779428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>
          <a:xfrm>
            <a:off x="522056" y="7008181"/>
            <a:ext cx="2436231" cy="402567"/>
          </a:xfrm>
          <a:prstGeom prst="rect">
            <a:avLst/>
          </a:prstGeom>
        </p:spPr>
        <p:txBody>
          <a:bodyPr lIns="91347" tIns="45673" rIns="91347" bIns="45673"/>
          <a:lstStyle/>
          <a:p>
            <a:pPr defTabSz="1027640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792440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>
          <a:xfrm>
            <a:off x="522056" y="7008181"/>
            <a:ext cx="2436231" cy="402567"/>
          </a:xfrm>
          <a:prstGeom prst="rect">
            <a:avLst/>
          </a:prstGeom>
        </p:spPr>
        <p:txBody>
          <a:bodyPr lIns="91347" tIns="45673" rIns="91347" bIns="45673"/>
          <a:lstStyle/>
          <a:p>
            <a:pPr defTabSz="1027640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180312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22060" y="301052"/>
            <a:ext cx="3435013" cy="1281214"/>
          </a:xfrm>
        </p:spPr>
        <p:txBody>
          <a:bodyPr anchor="b"/>
          <a:lstStyle>
            <a:lvl1pPr algn="l">
              <a:defRPr sz="23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4082139" y="301051"/>
            <a:ext cx="5836801" cy="6453328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800"/>
            </a:lvl3pPr>
            <a:lvl4pPr>
              <a:defRPr sz="2300"/>
            </a:lvl4pPr>
            <a:lvl5pPr>
              <a:defRPr sz="2300"/>
            </a:lvl5pPr>
            <a:lvl6pPr>
              <a:defRPr sz="2300"/>
            </a:lvl6pPr>
            <a:lvl7pPr>
              <a:defRPr sz="2300"/>
            </a:lvl7pPr>
            <a:lvl8pPr>
              <a:defRPr sz="2300"/>
            </a:lvl8pPr>
            <a:lvl9pPr>
              <a:defRPr sz="23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522060" y="1582265"/>
            <a:ext cx="3435013" cy="5172114"/>
          </a:xfrm>
        </p:spPr>
        <p:txBody>
          <a:bodyPr/>
          <a:lstStyle>
            <a:lvl1pPr marL="0" indent="0">
              <a:buNone/>
              <a:defRPr sz="1600"/>
            </a:lvl1pPr>
            <a:lvl2pPr marL="513819" indent="0">
              <a:buNone/>
              <a:defRPr sz="1400"/>
            </a:lvl2pPr>
            <a:lvl3pPr marL="1027640" indent="0">
              <a:buNone/>
              <a:defRPr sz="1100"/>
            </a:lvl3pPr>
            <a:lvl4pPr marL="1541457" indent="0">
              <a:buNone/>
              <a:defRPr sz="1000"/>
            </a:lvl4pPr>
            <a:lvl5pPr marL="2055277" indent="0">
              <a:buNone/>
              <a:defRPr sz="1000"/>
            </a:lvl5pPr>
            <a:lvl6pPr marL="2569097" indent="0">
              <a:buNone/>
              <a:defRPr sz="1000"/>
            </a:lvl6pPr>
            <a:lvl7pPr marL="3082920" indent="0">
              <a:buNone/>
              <a:defRPr sz="1000"/>
            </a:lvl7pPr>
            <a:lvl8pPr marL="3596740" indent="0">
              <a:buNone/>
              <a:defRPr sz="1000"/>
            </a:lvl8pPr>
            <a:lvl9pPr marL="4110555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522056" y="7008181"/>
            <a:ext cx="2436231" cy="402567"/>
          </a:xfrm>
          <a:prstGeom prst="rect">
            <a:avLst/>
          </a:prstGeom>
        </p:spPr>
        <p:txBody>
          <a:bodyPr lIns="91347" tIns="45673" rIns="91347" bIns="45673"/>
          <a:lstStyle/>
          <a:p>
            <a:pPr defTabSz="1027640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0742296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046512" y="5292887"/>
            <a:ext cx="6264593" cy="624855"/>
          </a:xfrm>
        </p:spPr>
        <p:txBody>
          <a:bodyPr anchor="b"/>
          <a:lstStyle>
            <a:lvl1pPr algn="l">
              <a:defRPr sz="23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046512" y="675613"/>
            <a:ext cx="6264593" cy="4536758"/>
          </a:xfrm>
        </p:spPr>
        <p:txBody>
          <a:bodyPr/>
          <a:lstStyle>
            <a:lvl1pPr marL="0" indent="0">
              <a:buNone/>
              <a:defRPr sz="3700"/>
            </a:lvl1pPr>
            <a:lvl2pPr marL="513819" indent="0">
              <a:buNone/>
              <a:defRPr sz="3200"/>
            </a:lvl2pPr>
            <a:lvl3pPr marL="1027640" indent="0">
              <a:buNone/>
              <a:defRPr sz="2800"/>
            </a:lvl3pPr>
            <a:lvl4pPr marL="1541457" indent="0">
              <a:buNone/>
              <a:defRPr sz="2300"/>
            </a:lvl4pPr>
            <a:lvl5pPr marL="2055277" indent="0">
              <a:buNone/>
              <a:defRPr sz="2300"/>
            </a:lvl5pPr>
            <a:lvl6pPr marL="2569097" indent="0">
              <a:buNone/>
              <a:defRPr sz="2300"/>
            </a:lvl6pPr>
            <a:lvl7pPr marL="3082920" indent="0">
              <a:buNone/>
              <a:defRPr sz="2300"/>
            </a:lvl7pPr>
            <a:lvl8pPr marL="3596740" indent="0">
              <a:buNone/>
              <a:defRPr sz="2300"/>
            </a:lvl8pPr>
            <a:lvl9pPr marL="4110555" indent="0">
              <a:buNone/>
              <a:defRPr sz="2300"/>
            </a:lvl9pPr>
          </a:lstStyle>
          <a:p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046512" y="5917739"/>
            <a:ext cx="6264593" cy="887398"/>
          </a:xfrm>
        </p:spPr>
        <p:txBody>
          <a:bodyPr/>
          <a:lstStyle>
            <a:lvl1pPr marL="0" indent="0">
              <a:buNone/>
              <a:defRPr sz="1600"/>
            </a:lvl1pPr>
            <a:lvl2pPr marL="513819" indent="0">
              <a:buNone/>
              <a:defRPr sz="1400"/>
            </a:lvl2pPr>
            <a:lvl3pPr marL="1027640" indent="0">
              <a:buNone/>
              <a:defRPr sz="1100"/>
            </a:lvl3pPr>
            <a:lvl4pPr marL="1541457" indent="0">
              <a:buNone/>
              <a:defRPr sz="1000"/>
            </a:lvl4pPr>
            <a:lvl5pPr marL="2055277" indent="0">
              <a:buNone/>
              <a:defRPr sz="1000"/>
            </a:lvl5pPr>
            <a:lvl6pPr marL="2569097" indent="0">
              <a:buNone/>
              <a:defRPr sz="1000"/>
            </a:lvl6pPr>
            <a:lvl7pPr marL="3082920" indent="0">
              <a:buNone/>
              <a:defRPr sz="1000"/>
            </a:lvl7pPr>
            <a:lvl8pPr marL="3596740" indent="0">
              <a:buNone/>
              <a:defRPr sz="1000"/>
            </a:lvl8pPr>
            <a:lvl9pPr marL="4110555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522056" y="7008181"/>
            <a:ext cx="2436231" cy="402567"/>
          </a:xfrm>
          <a:prstGeom prst="rect">
            <a:avLst/>
          </a:prstGeom>
        </p:spPr>
        <p:txBody>
          <a:bodyPr lIns="91347" tIns="45673" rIns="91347" bIns="45673"/>
          <a:lstStyle/>
          <a:p>
            <a:pPr defTabSz="1027640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6087030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>
          <a:xfrm>
            <a:off x="522056" y="7008181"/>
            <a:ext cx="2436231" cy="402567"/>
          </a:xfrm>
          <a:prstGeom prst="rect">
            <a:avLst/>
          </a:prstGeom>
        </p:spPr>
        <p:txBody>
          <a:bodyPr lIns="91347" tIns="45673" rIns="91347" bIns="45673"/>
          <a:lstStyle/>
          <a:p>
            <a:pPr defTabSz="1027640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852885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bg>
      <p:bgPr>
        <a:blipFill dpi="0" rotWithShape="0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navigation8" descr="ujkm,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21" y="323813"/>
            <a:ext cx="1912369" cy="16330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99695" y="2404911"/>
            <a:ext cx="9454895" cy="1137690"/>
          </a:xfrm>
          <a:ln/>
        </p:spPr>
        <p:txBody>
          <a:bodyPr/>
          <a:lstStyle>
            <a:lvl1pPr>
              <a:lnSpc>
                <a:spcPct val="130000"/>
              </a:lnSpc>
              <a:defRPr sz="2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99702" y="3621392"/>
            <a:ext cx="4274279" cy="715869"/>
          </a:xfrm>
          <a:ln/>
        </p:spPr>
        <p:txBody>
          <a:bodyPr anchor="ctr"/>
          <a:lstStyle>
            <a:lvl1pPr marL="0" indent="0">
              <a:buFontTx/>
              <a:buNone/>
              <a:defRPr sz="1600" b="1">
                <a:solidFill>
                  <a:schemeClr val="bg2"/>
                </a:solidFill>
              </a:defRPr>
            </a:lvl1pPr>
          </a:lstStyle>
          <a:p>
            <a:r>
              <a:rPr lang="ru-RU"/>
              <a:t>Образец подзаголовка</a:t>
            </a:r>
          </a:p>
        </p:txBody>
      </p:sp>
    </p:spTree>
    <p:extLst>
      <p:ext uri="{BB962C8B-B14F-4D97-AF65-F5344CB8AC3E}">
        <p14:creationId xmlns:p14="http://schemas.microsoft.com/office/powerpoint/2010/main" val="2761320753"/>
      </p:ext>
    </p:extLst>
  </p:cSld>
  <p:clrMapOvr>
    <a:masterClrMapping/>
  </p:clrMapOvr>
  <p:transition>
    <p:fade/>
  </p:transition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644633" y="334306"/>
            <a:ext cx="2680941" cy="711318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596375" y="334306"/>
            <a:ext cx="7874245" cy="711318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>
          <a:xfrm>
            <a:off x="522056" y="7008181"/>
            <a:ext cx="2436231" cy="402567"/>
          </a:xfrm>
          <a:prstGeom prst="rect">
            <a:avLst/>
          </a:prstGeom>
        </p:spPr>
        <p:txBody>
          <a:bodyPr lIns="91347" tIns="45673" rIns="91347" bIns="45673"/>
          <a:lstStyle/>
          <a:p>
            <a:pPr defTabSz="1027640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5114307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100" b="0" i="0">
                <a:solidFill>
                  <a:srgbClr val="2482EC"/>
                </a:solidFill>
                <a:latin typeface="Calibri"/>
                <a:cs typeface="Calibri"/>
              </a:defRPr>
            </a:lvl1pPr>
          </a:lstStyle>
          <a:p>
            <a:pPr marL="12502">
              <a:lnSpc>
                <a:spcPts val="1221"/>
              </a:lnSpc>
            </a:pPr>
            <a:r>
              <a:rPr lang="ru-RU" dirty="0"/>
              <a:t>Ра</a:t>
            </a:r>
            <a:r>
              <a:rPr lang="ru-RU" spc="-5" dirty="0"/>
              <a:t>б</a:t>
            </a:r>
            <a:r>
              <a:rPr lang="ru-RU" dirty="0"/>
              <a:t>о</a:t>
            </a:r>
            <a:r>
              <a:rPr lang="ru-RU" spc="-15" dirty="0"/>
              <a:t>ч</a:t>
            </a:r>
            <a:r>
              <a:rPr lang="ru-RU" dirty="0"/>
              <a:t>ая т</a:t>
            </a:r>
            <a:r>
              <a:rPr lang="ru-RU" spc="5" dirty="0"/>
              <a:t>е</a:t>
            </a:r>
            <a:r>
              <a:rPr lang="ru-RU" spc="-10" dirty="0"/>
              <a:t>тр</a:t>
            </a:r>
            <a:r>
              <a:rPr lang="ru-RU" dirty="0"/>
              <a:t>адь</a:t>
            </a: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>
          <a:xfrm>
            <a:off x="522051" y="7031981"/>
            <a:ext cx="2401428" cy="276708"/>
          </a:xfrm>
          <a:prstGeom prst="rect">
            <a:avLst/>
          </a:prstGeom>
        </p:spPr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027640"/>
            <a:fld id="{1D8BD707-D9CF-40AE-B4C6-C98DA3205C0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 defTabSz="1027640"/>
              <a:t>10/9/2020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1468774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Рисунок 9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flipH="1">
            <a:off x="1440017" y="-1797"/>
            <a:ext cx="9000977" cy="7563069"/>
          </a:xfrm>
          <a:prstGeom prst="rect">
            <a:avLst/>
          </a:prstGeom>
        </p:spPr>
      </p:pic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539903" y="2880519"/>
            <a:ext cx="4681393" cy="1431738"/>
          </a:xfrm>
          <a:noFill/>
        </p:spPr>
        <p:txBody>
          <a:bodyPr lIns="0" anchor="b" anchorCtr="0"/>
          <a:lstStyle>
            <a:lvl1pPr>
              <a:defRPr sz="3200">
                <a:solidFill>
                  <a:schemeClr val="tx2"/>
                </a:solidFill>
              </a:defRPr>
            </a:lvl1pPr>
          </a:lstStyle>
          <a:p>
            <a:r>
              <a:rPr lang="ru-RU" dirty="0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539903" y="4671513"/>
            <a:ext cx="4681393" cy="1080139"/>
          </a:xfrm>
        </p:spPr>
        <p:txBody>
          <a:bodyPr/>
          <a:lstStyle>
            <a:lvl1pPr marL="0" indent="0" algn="l">
              <a:buNone/>
              <a:defRPr b="0">
                <a:solidFill>
                  <a:schemeClr val="tx1"/>
                </a:solidFill>
              </a:defRPr>
            </a:lvl1pPr>
            <a:lvl2pPr marL="51381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0276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5414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05527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56909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0829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5967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11055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dirty="0"/>
              <a:t>Образец подзаголовка</a:t>
            </a:r>
          </a:p>
        </p:txBody>
      </p:sp>
    </p:spTree>
    <p:extLst>
      <p:ext uri="{BB962C8B-B14F-4D97-AF65-F5344CB8AC3E}">
        <p14:creationId xmlns:p14="http://schemas.microsoft.com/office/powerpoint/2010/main" val="3744242784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ОС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719920" y="1800382"/>
            <a:ext cx="9361198" cy="5040647"/>
          </a:xfrm>
        </p:spPr>
        <p:txBody>
          <a:bodyPr/>
          <a:lstStyle>
            <a:lvl1pPr>
              <a:spcAft>
                <a:spcPts val="600"/>
              </a:spcAft>
              <a:defRPr sz="1100"/>
            </a:lvl1pPr>
            <a:lvl2pPr>
              <a:spcAft>
                <a:spcPts val="600"/>
              </a:spcAft>
              <a:defRPr sz="11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>
          <a:xfrm>
            <a:off x="522056" y="7008181"/>
            <a:ext cx="2436231" cy="402567"/>
          </a:xfrm>
          <a:prstGeom prst="rect">
            <a:avLst/>
          </a:prstGeom>
        </p:spPr>
        <p:txBody>
          <a:bodyPr lIns="91347" tIns="45673" rIns="91347" bIns="45673"/>
          <a:lstStyle/>
          <a:p>
            <a:pPr defTabSz="1027640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8318856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Практику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Текст 8"/>
          <p:cNvSpPr>
            <a:spLocks noGrp="1"/>
          </p:cNvSpPr>
          <p:nvPr>
            <p:ph type="body" sz="quarter" idx="13"/>
          </p:nvPr>
        </p:nvSpPr>
        <p:spPr>
          <a:xfrm>
            <a:off x="719923" y="1800230"/>
            <a:ext cx="7381874" cy="720245"/>
          </a:xfrm>
          <a:prstGeom prst="roundRect">
            <a:avLst>
              <a:gd name="adj" fmla="val 10076"/>
            </a:avLst>
          </a:prstGeom>
          <a:solidFill>
            <a:schemeClr val="accent5">
              <a:lumMod val="20000"/>
              <a:lumOff val="80000"/>
            </a:schemeClr>
          </a:solidFill>
        </p:spPr>
        <p:txBody>
          <a:bodyPr lIns="89925" rIns="89925" anchor="ctr"/>
          <a:lstStyle>
            <a:lvl1pPr defTabSz="1079103">
              <a:lnSpc>
                <a:spcPct val="90000"/>
              </a:lnSpc>
              <a:spcBef>
                <a:spcPts val="0"/>
              </a:spcBef>
              <a:tabLst>
                <a:tab pos="1079103" algn="l"/>
              </a:tabLst>
              <a:defRPr>
                <a:solidFill>
                  <a:schemeClr val="accent5">
                    <a:lumMod val="50000"/>
                  </a:schemeClr>
                </a:solidFill>
              </a:defRPr>
            </a:lvl1pPr>
            <a:lvl2pPr defTabSz="1079103">
              <a:tabLst>
                <a:tab pos="1079103" algn="l"/>
              </a:tabLst>
              <a:defRPr>
                <a:solidFill>
                  <a:schemeClr val="accent5">
                    <a:lumMod val="50000"/>
                  </a:schemeClr>
                </a:solidFill>
              </a:defRPr>
            </a:lvl2pPr>
            <a:lvl3pPr defTabSz="1079103">
              <a:tabLst>
                <a:tab pos="1079103" algn="l"/>
              </a:tabLst>
              <a:defRPr>
                <a:solidFill>
                  <a:schemeClr val="accent5">
                    <a:lumMod val="50000"/>
                  </a:schemeClr>
                </a:solidFill>
              </a:defRPr>
            </a:lvl3pPr>
            <a:lvl4pPr defTabSz="1079103">
              <a:tabLst>
                <a:tab pos="1079103" algn="l"/>
              </a:tabLst>
              <a:defRPr>
                <a:solidFill>
                  <a:schemeClr val="accent5">
                    <a:lumMod val="50000"/>
                  </a:schemeClr>
                </a:solidFill>
              </a:defRPr>
            </a:lvl4pPr>
            <a:lvl5pPr defTabSz="1079103">
              <a:tabLst>
                <a:tab pos="1079103" algn="l"/>
              </a:tabLst>
              <a:defRPr>
                <a:solidFill>
                  <a:schemeClr val="accent5">
                    <a:lumMod val="50000"/>
                  </a:schemeClr>
                </a:solidFill>
              </a:defRPr>
            </a:lvl5pPr>
          </a:lstStyle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899945" y="2700494"/>
            <a:ext cx="7200920" cy="2520322"/>
          </a:xfrm>
        </p:spPr>
        <p:txBody>
          <a:bodyPr/>
          <a:lstStyle>
            <a:lvl1pPr>
              <a:spcAft>
                <a:spcPts val="600"/>
              </a:spcAft>
              <a:defRPr sz="1100"/>
            </a:lvl1pPr>
            <a:lvl2pPr>
              <a:spcAft>
                <a:spcPts val="600"/>
              </a:spcAft>
              <a:defRPr sz="11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>
          <a:xfrm>
            <a:off x="522056" y="7008181"/>
            <a:ext cx="2436231" cy="402567"/>
          </a:xfrm>
          <a:prstGeom prst="rect">
            <a:avLst/>
          </a:prstGeom>
        </p:spPr>
        <p:txBody>
          <a:bodyPr lIns="91347" tIns="45673" rIns="91347" bIns="45673"/>
          <a:lstStyle/>
          <a:p>
            <a:pPr defTabSz="1027640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11" name="Объект 2"/>
          <p:cNvSpPr>
            <a:spLocks noGrp="1"/>
          </p:cNvSpPr>
          <p:nvPr>
            <p:ph idx="14"/>
          </p:nvPr>
        </p:nvSpPr>
        <p:spPr>
          <a:xfrm>
            <a:off x="719138" y="5400839"/>
            <a:ext cx="7380944" cy="1440184"/>
          </a:xfrm>
          <a:prstGeom prst="roundRect">
            <a:avLst>
              <a:gd name="adj" fmla="val 7124"/>
            </a:avLst>
          </a:prstGeom>
          <a:solidFill>
            <a:schemeClr val="accent5">
              <a:lumMod val="20000"/>
              <a:lumOff val="80000"/>
            </a:schemeClr>
          </a:solidFill>
        </p:spPr>
        <p:txBody>
          <a:bodyPr lIns="89925" rIns="89925" anchor="ctr"/>
          <a:lstStyle>
            <a:lvl1pPr>
              <a:spcAft>
                <a:spcPts val="0"/>
              </a:spcAft>
              <a:defRPr sz="1100">
                <a:solidFill>
                  <a:schemeClr val="accent5">
                    <a:lumMod val="50000"/>
                  </a:schemeClr>
                </a:solidFill>
              </a:defRPr>
            </a:lvl1pPr>
            <a:lvl2pPr>
              <a:spcAft>
                <a:spcPts val="600"/>
              </a:spcAft>
              <a:defRPr sz="1100" b="1"/>
            </a:lvl2pPr>
            <a:lvl3pPr>
              <a:spcBef>
                <a:spcPts val="0"/>
              </a:spcBef>
              <a:buFont typeface="Arial" panose="020B0604020202020204" pitchFamily="34" charset="0"/>
              <a:buChar char="•"/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</p:spTree>
    <p:extLst>
      <p:ext uri="{BB962C8B-B14F-4D97-AF65-F5344CB8AC3E}">
        <p14:creationId xmlns:p14="http://schemas.microsoft.com/office/powerpoint/2010/main" val="2681501600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КОЛОНК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Образец заголовка</a:t>
            </a: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7" name="Объект 2"/>
          <p:cNvSpPr>
            <a:spLocks noGrp="1"/>
          </p:cNvSpPr>
          <p:nvPr>
            <p:ph idx="13"/>
          </p:nvPr>
        </p:nvSpPr>
        <p:spPr>
          <a:xfrm>
            <a:off x="719919" y="3780631"/>
            <a:ext cx="2880368" cy="2520322"/>
          </a:xfrm>
        </p:spPr>
        <p:txBody>
          <a:bodyPr/>
          <a:lstStyle>
            <a:lvl1pPr>
              <a:spcAft>
                <a:spcPts val="600"/>
              </a:spcAft>
              <a:defRPr sz="1100"/>
            </a:lvl1pPr>
            <a:lvl2pPr marL="179850" indent="-179850">
              <a:spcAft>
                <a:spcPts val="600"/>
              </a:spcAft>
              <a:buFont typeface="Wingdings" panose="05000000000000000000" pitchFamily="2" charset="2"/>
              <a:buChar char="ü"/>
              <a:defRPr sz="11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  <p:sp>
        <p:nvSpPr>
          <p:cNvPr id="12" name="Текст 11"/>
          <p:cNvSpPr>
            <a:spLocks noGrp="1"/>
          </p:cNvSpPr>
          <p:nvPr>
            <p:ph type="body" sz="quarter" idx="14"/>
          </p:nvPr>
        </p:nvSpPr>
        <p:spPr>
          <a:xfrm>
            <a:off x="719140" y="1800229"/>
            <a:ext cx="2880368" cy="360199"/>
          </a:xfrm>
        </p:spPr>
        <p:txBody>
          <a:bodyPr/>
          <a:lstStyle>
            <a:lvl1pPr marL="0" indent="0" algn="l">
              <a:spcBef>
                <a:spcPts val="0"/>
              </a:spcBef>
              <a:defRPr sz="1100" b="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defRPr/>
            </a:lvl2pPr>
            <a:lvl3pPr marL="0" indent="0">
              <a:spcBef>
                <a:spcPts val="0"/>
              </a:spcBef>
              <a:defRPr/>
            </a:lvl3pPr>
            <a:lvl4pPr marL="0" indent="0">
              <a:spcBef>
                <a:spcPts val="0"/>
              </a:spcBef>
              <a:defRPr/>
            </a:lvl4pPr>
            <a:lvl5pPr marL="0" indent="0">
              <a:spcBef>
                <a:spcPts val="0"/>
              </a:spcBef>
              <a:defRPr/>
            </a:lvl5pPr>
          </a:lstStyle>
          <a:p>
            <a:pPr lvl="0"/>
            <a:r>
              <a:rPr lang="ru-RU" dirty="0"/>
              <a:t>Образец текста</a:t>
            </a:r>
          </a:p>
        </p:txBody>
      </p:sp>
      <p:sp>
        <p:nvSpPr>
          <p:cNvPr id="13" name="Текст 11"/>
          <p:cNvSpPr>
            <a:spLocks noGrp="1"/>
          </p:cNvSpPr>
          <p:nvPr>
            <p:ph type="body" sz="quarter" idx="15"/>
          </p:nvPr>
        </p:nvSpPr>
        <p:spPr>
          <a:xfrm>
            <a:off x="7200748" y="1800229"/>
            <a:ext cx="2880046" cy="360199"/>
          </a:xfrm>
        </p:spPr>
        <p:txBody>
          <a:bodyPr/>
          <a:lstStyle>
            <a:lvl1pPr marL="0" indent="0" algn="l">
              <a:spcBef>
                <a:spcPts val="0"/>
              </a:spcBef>
              <a:defRPr sz="1100" b="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defRPr/>
            </a:lvl2pPr>
            <a:lvl3pPr marL="0" indent="0">
              <a:spcBef>
                <a:spcPts val="0"/>
              </a:spcBef>
              <a:defRPr/>
            </a:lvl3pPr>
            <a:lvl4pPr marL="0" indent="0">
              <a:spcBef>
                <a:spcPts val="0"/>
              </a:spcBef>
              <a:defRPr/>
            </a:lvl4pPr>
            <a:lvl5pPr marL="0" indent="0">
              <a:spcBef>
                <a:spcPts val="0"/>
              </a:spcBef>
              <a:defRPr/>
            </a:lvl5pPr>
          </a:lstStyle>
          <a:p>
            <a:pPr lvl="0"/>
            <a:r>
              <a:rPr lang="ru-RU" dirty="0"/>
              <a:t>Образец текста</a:t>
            </a:r>
          </a:p>
        </p:txBody>
      </p:sp>
      <p:sp>
        <p:nvSpPr>
          <p:cNvPr id="17" name="Объект 2"/>
          <p:cNvSpPr>
            <a:spLocks noGrp="1"/>
          </p:cNvSpPr>
          <p:nvPr>
            <p:ph idx="16"/>
          </p:nvPr>
        </p:nvSpPr>
        <p:spPr>
          <a:xfrm>
            <a:off x="7200748" y="3780631"/>
            <a:ext cx="2880046" cy="2520322"/>
          </a:xfrm>
        </p:spPr>
        <p:txBody>
          <a:bodyPr/>
          <a:lstStyle>
            <a:lvl1pPr>
              <a:spcAft>
                <a:spcPts val="600"/>
              </a:spcAft>
              <a:defRPr sz="1100"/>
            </a:lvl1pPr>
            <a:lvl2pPr marL="179850" indent="-179850">
              <a:spcAft>
                <a:spcPts val="600"/>
              </a:spcAft>
              <a:buFont typeface="Wingdings" panose="05000000000000000000" pitchFamily="2" charset="2"/>
              <a:buChar char="ü"/>
              <a:defRPr sz="11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</p:spTree>
    <p:extLst>
      <p:ext uri="{BB962C8B-B14F-4D97-AF65-F5344CB8AC3E}">
        <p14:creationId xmlns:p14="http://schemas.microsoft.com/office/powerpoint/2010/main" val="2540985492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РАЗДЕЛ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5"/>
          <p:cNvPicPr>
            <a:picLocks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-272"/>
          <a:stretch/>
        </p:blipFill>
        <p:spPr bwMode="auto">
          <a:xfrm>
            <a:off x="0" y="3"/>
            <a:ext cx="10440988" cy="7561263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19142" y="2340451"/>
            <a:ext cx="5761517" cy="4020119"/>
          </a:xfrm>
          <a:noFill/>
        </p:spPr>
        <p:txBody>
          <a:bodyPr lIns="0" rIns="0" anchor="t"/>
          <a:lstStyle>
            <a:lvl1pPr algn="l">
              <a:defRPr sz="4500" b="1" cap="all">
                <a:solidFill>
                  <a:schemeClr val="tx2"/>
                </a:solidFill>
              </a:defRPr>
            </a:lvl1pPr>
          </a:lstStyle>
          <a:p>
            <a:r>
              <a:rPr lang="ru-RU" dirty="0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19139" y="1800228"/>
            <a:ext cx="9001931" cy="540223"/>
          </a:xfrm>
        </p:spPr>
        <p:txBody>
          <a:bodyPr anchor="t"/>
          <a:lstStyle>
            <a:lvl1pPr marL="0" indent="0">
              <a:buNone/>
              <a:defRPr sz="2300">
                <a:solidFill>
                  <a:schemeClr val="accent5">
                    <a:lumMod val="75000"/>
                  </a:schemeClr>
                </a:solidFill>
              </a:defRPr>
            </a:lvl1pPr>
            <a:lvl2pPr marL="51381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102764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54145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205527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56909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308292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59674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4110555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5995519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596370" y="1944575"/>
            <a:ext cx="5276686" cy="5502919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3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047076" y="1944575"/>
            <a:ext cx="5278499" cy="5502919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3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522056" y="7008181"/>
            <a:ext cx="2436231" cy="402567"/>
          </a:xfrm>
          <a:prstGeom prst="rect">
            <a:avLst/>
          </a:prstGeom>
        </p:spPr>
        <p:txBody>
          <a:bodyPr lIns="91347" tIns="45673" rIns="91347" bIns="45673"/>
          <a:lstStyle/>
          <a:p>
            <a:pPr defTabSz="1027640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2822962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22054" y="302802"/>
            <a:ext cx="9396889" cy="1260211"/>
          </a:xfrm>
        </p:spPr>
        <p:txBody>
          <a:bodyPr/>
          <a:lstStyle>
            <a:lvl1pPr>
              <a:defRPr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522050" y="1692539"/>
            <a:ext cx="4613250" cy="705367"/>
          </a:xfrm>
        </p:spPr>
        <p:txBody>
          <a:bodyPr anchor="b"/>
          <a:lstStyle>
            <a:lvl1pPr marL="0" indent="0">
              <a:buNone/>
              <a:defRPr sz="2800" b="1"/>
            </a:lvl1pPr>
            <a:lvl2pPr marL="513819" indent="0">
              <a:buNone/>
              <a:defRPr sz="2300" b="1"/>
            </a:lvl2pPr>
            <a:lvl3pPr marL="1027640" indent="0">
              <a:buNone/>
              <a:defRPr sz="2000" b="1"/>
            </a:lvl3pPr>
            <a:lvl4pPr marL="1541457" indent="0">
              <a:buNone/>
              <a:defRPr sz="1800" b="1"/>
            </a:lvl4pPr>
            <a:lvl5pPr marL="2055277" indent="0">
              <a:buNone/>
              <a:defRPr sz="1800" b="1"/>
            </a:lvl5pPr>
            <a:lvl6pPr marL="2569097" indent="0">
              <a:buNone/>
              <a:defRPr sz="1800" b="1"/>
            </a:lvl6pPr>
            <a:lvl7pPr marL="3082920" indent="0">
              <a:buNone/>
              <a:defRPr sz="1800" b="1"/>
            </a:lvl7pPr>
            <a:lvl8pPr marL="3596740" indent="0">
              <a:buNone/>
              <a:defRPr sz="1800" b="1"/>
            </a:lvl8pPr>
            <a:lvl9pPr marL="4110555" indent="0">
              <a:buNone/>
              <a:defRPr sz="18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522050" y="2397901"/>
            <a:ext cx="4613250" cy="4356478"/>
          </a:xfrm>
        </p:spPr>
        <p:txBody>
          <a:bodyPr/>
          <a:lstStyle>
            <a:lvl1pPr>
              <a:defRPr sz="2800"/>
            </a:lvl1pPr>
            <a:lvl2pPr>
              <a:defRPr sz="23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5303877" y="1692539"/>
            <a:ext cx="4615062" cy="705367"/>
          </a:xfrm>
        </p:spPr>
        <p:txBody>
          <a:bodyPr anchor="b"/>
          <a:lstStyle>
            <a:lvl1pPr marL="0" indent="0">
              <a:buNone/>
              <a:defRPr sz="2800" b="1"/>
            </a:lvl1pPr>
            <a:lvl2pPr marL="513819" indent="0">
              <a:buNone/>
              <a:defRPr sz="2300" b="1"/>
            </a:lvl2pPr>
            <a:lvl3pPr marL="1027640" indent="0">
              <a:buNone/>
              <a:defRPr sz="2000" b="1"/>
            </a:lvl3pPr>
            <a:lvl4pPr marL="1541457" indent="0">
              <a:buNone/>
              <a:defRPr sz="1800" b="1"/>
            </a:lvl4pPr>
            <a:lvl5pPr marL="2055277" indent="0">
              <a:buNone/>
              <a:defRPr sz="1800" b="1"/>
            </a:lvl5pPr>
            <a:lvl6pPr marL="2569097" indent="0">
              <a:buNone/>
              <a:defRPr sz="1800" b="1"/>
            </a:lvl6pPr>
            <a:lvl7pPr marL="3082920" indent="0">
              <a:buNone/>
              <a:defRPr sz="1800" b="1"/>
            </a:lvl7pPr>
            <a:lvl8pPr marL="3596740" indent="0">
              <a:buNone/>
              <a:defRPr sz="1800" b="1"/>
            </a:lvl8pPr>
            <a:lvl9pPr marL="4110555" indent="0">
              <a:buNone/>
              <a:defRPr sz="18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5303877" y="2397901"/>
            <a:ext cx="4615062" cy="4356478"/>
          </a:xfrm>
        </p:spPr>
        <p:txBody>
          <a:bodyPr/>
          <a:lstStyle>
            <a:lvl1pPr>
              <a:defRPr sz="2800"/>
            </a:lvl1pPr>
            <a:lvl2pPr>
              <a:defRPr sz="23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>
          <a:xfrm>
            <a:off x="522056" y="7008181"/>
            <a:ext cx="2436231" cy="402567"/>
          </a:xfrm>
          <a:prstGeom prst="rect">
            <a:avLst/>
          </a:prstGeom>
        </p:spPr>
        <p:txBody>
          <a:bodyPr lIns="91347" tIns="45673" rIns="91347" bIns="45673"/>
          <a:lstStyle/>
          <a:p>
            <a:pPr defTabSz="1027640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988710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>
          <a:xfrm>
            <a:off x="522056" y="7008181"/>
            <a:ext cx="2436231" cy="402567"/>
          </a:xfrm>
          <a:prstGeom prst="rect">
            <a:avLst/>
          </a:prstGeom>
        </p:spPr>
        <p:txBody>
          <a:bodyPr lIns="91347" tIns="45673" rIns="91347" bIns="45673"/>
          <a:lstStyle/>
          <a:p>
            <a:pPr defTabSz="1027640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7740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Rectangle 2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936CE3-2AFF-4D20-A4E6-51EC99662747}" type="slidenum">
              <a:rPr lang="ru-RU">
                <a:solidFill>
                  <a:srgbClr val="003274"/>
                </a:solidFill>
              </a:rPr>
              <a:pPr>
                <a:defRPr/>
              </a:pPr>
              <a:t>‹#›</a:t>
            </a:fld>
            <a:endParaRPr lang="ru-RU" dirty="0">
              <a:solidFill>
                <a:srgbClr val="00327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1168245"/>
      </p:ext>
    </p:extLst>
  </p:cSld>
  <p:clrMapOvr>
    <a:masterClrMapping/>
  </p:clrMapOvr>
  <p:transition/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>
          <a:xfrm>
            <a:off x="522056" y="7008181"/>
            <a:ext cx="2436231" cy="402567"/>
          </a:xfrm>
          <a:prstGeom prst="rect">
            <a:avLst/>
          </a:prstGeom>
        </p:spPr>
        <p:txBody>
          <a:bodyPr lIns="91347" tIns="45673" rIns="91347" bIns="45673"/>
          <a:lstStyle/>
          <a:p>
            <a:pPr defTabSz="1027640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7029624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22060" y="301052"/>
            <a:ext cx="3435013" cy="1281214"/>
          </a:xfrm>
        </p:spPr>
        <p:txBody>
          <a:bodyPr anchor="b"/>
          <a:lstStyle>
            <a:lvl1pPr algn="l">
              <a:defRPr sz="23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4082139" y="301051"/>
            <a:ext cx="5836801" cy="6453328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800"/>
            </a:lvl3pPr>
            <a:lvl4pPr>
              <a:defRPr sz="2300"/>
            </a:lvl4pPr>
            <a:lvl5pPr>
              <a:defRPr sz="2300"/>
            </a:lvl5pPr>
            <a:lvl6pPr>
              <a:defRPr sz="2300"/>
            </a:lvl6pPr>
            <a:lvl7pPr>
              <a:defRPr sz="2300"/>
            </a:lvl7pPr>
            <a:lvl8pPr>
              <a:defRPr sz="2300"/>
            </a:lvl8pPr>
            <a:lvl9pPr>
              <a:defRPr sz="23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522060" y="1582265"/>
            <a:ext cx="3435013" cy="5172114"/>
          </a:xfrm>
        </p:spPr>
        <p:txBody>
          <a:bodyPr/>
          <a:lstStyle>
            <a:lvl1pPr marL="0" indent="0">
              <a:buNone/>
              <a:defRPr sz="1600"/>
            </a:lvl1pPr>
            <a:lvl2pPr marL="513819" indent="0">
              <a:buNone/>
              <a:defRPr sz="1400"/>
            </a:lvl2pPr>
            <a:lvl3pPr marL="1027640" indent="0">
              <a:buNone/>
              <a:defRPr sz="1100"/>
            </a:lvl3pPr>
            <a:lvl4pPr marL="1541457" indent="0">
              <a:buNone/>
              <a:defRPr sz="1000"/>
            </a:lvl4pPr>
            <a:lvl5pPr marL="2055277" indent="0">
              <a:buNone/>
              <a:defRPr sz="1000"/>
            </a:lvl5pPr>
            <a:lvl6pPr marL="2569097" indent="0">
              <a:buNone/>
              <a:defRPr sz="1000"/>
            </a:lvl6pPr>
            <a:lvl7pPr marL="3082920" indent="0">
              <a:buNone/>
              <a:defRPr sz="1000"/>
            </a:lvl7pPr>
            <a:lvl8pPr marL="3596740" indent="0">
              <a:buNone/>
              <a:defRPr sz="1000"/>
            </a:lvl8pPr>
            <a:lvl9pPr marL="4110555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522056" y="7008181"/>
            <a:ext cx="2436231" cy="402567"/>
          </a:xfrm>
          <a:prstGeom prst="rect">
            <a:avLst/>
          </a:prstGeom>
        </p:spPr>
        <p:txBody>
          <a:bodyPr lIns="91347" tIns="45673" rIns="91347" bIns="45673"/>
          <a:lstStyle/>
          <a:p>
            <a:pPr defTabSz="1027640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6204788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046512" y="5292887"/>
            <a:ext cx="6264593" cy="624855"/>
          </a:xfrm>
        </p:spPr>
        <p:txBody>
          <a:bodyPr anchor="b"/>
          <a:lstStyle>
            <a:lvl1pPr algn="l">
              <a:defRPr sz="23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046512" y="675613"/>
            <a:ext cx="6264593" cy="4536758"/>
          </a:xfrm>
        </p:spPr>
        <p:txBody>
          <a:bodyPr/>
          <a:lstStyle>
            <a:lvl1pPr marL="0" indent="0">
              <a:buNone/>
              <a:defRPr sz="3700"/>
            </a:lvl1pPr>
            <a:lvl2pPr marL="513819" indent="0">
              <a:buNone/>
              <a:defRPr sz="3200"/>
            </a:lvl2pPr>
            <a:lvl3pPr marL="1027640" indent="0">
              <a:buNone/>
              <a:defRPr sz="2800"/>
            </a:lvl3pPr>
            <a:lvl4pPr marL="1541457" indent="0">
              <a:buNone/>
              <a:defRPr sz="2300"/>
            </a:lvl4pPr>
            <a:lvl5pPr marL="2055277" indent="0">
              <a:buNone/>
              <a:defRPr sz="2300"/>
            </a:lvl5pPr>
            <a:lvl6pPr marL="2569097" indent="0">
              <a:buNone/>
              <a:defRPr sz="2300"/>
            </a:lvl6pPr>
            <a:lvl7pPr marL="3082920" indent="0">
              <a:buNone/>
              <a:defRPr sz="2300"/>
            </a:lvl7pPr>
            <a:lvl8pPr marL="3596740" indent="0">
              <a:buNone/>
              <a:defRPr sz="2300"/>
            </a:lvl8pPr>
            <a:lvl9pPr marL="4110555" indent="0">
              <a:buNone/>
              <a:defRPr sz="2300"/>
            </a:lvl9pPr>
          </a:lstStyle>
          <a:p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046512" y="5917739"/>
            <a:ext cx="6264593" cy="887398"/>
          </a:xfrm>
        </p:spPr>
        <p:txBody>
          <a:bodyPr/>
          <a:lstStyle>
            <a:lvl1pPr marL="0" indent="0">
              <a:buNone/>
              <a:defRPr sz="1600"/>
            </a:lvl1pPr>
            <a:lvl2pPr marL="513819" indent="0">
              <a:buNone/>
              <a:defRPr sz="1400"/>
            </a:lvl2pPr>
            <a:lvl3pPr marL="1027640" indent="0">
              <a:buNone/>
              <a:defRPr sz="1100"/>
            </a:lvl3pPr>
            <a:lvl4pPr marL="1541457" indent="0">
              <a:buNone/>
              <a:defRPr sz="1000"/>
            </a:lvl4pPr>
            <a:lvl5pPr marL="2055277" indent="0">
              <a:buNone/>
              <a:defRPr sz="1000"/>
            </a:lvl5pPr>
            <a:lvl6pPr marL="2569097" indent="0">
              <a:buNone/>
              <a:defRPr sz="1000"/>
            </a:lvl6pPr>
            <a:lvl7pPr marL="3082920" indent="0">
              <a:buNone/>
              <a:defRPr sz="1000"/>
            </a:lvl7pPr>
            <a:lvl8pPr marL="3596740" indent="0">
              <a:buNone/>
              <a:defRPr sz="1000"/>
            </a:lvl8pPr>
            <a:lvl9pPr marL="4110555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522056" y="7008181"/>
            <a:ext cx="2436231" cy="402567"/>
          </a:xfrm>
          <a:prstGeom prst="rect">
            <a:avLst/>
          </a:prstGeom>
        </p:spPr>
        <p:txBody>
          <a:bodyPr lIns="91347" tIns="45673" rIns="91347" bIns="45673"/>
          <a:lstStyle/>
          <a:p>
            <a:pPr defTabSz="1027640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1371155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>
          <a:xfrm>
            <a:off x="522056" y="7008181"/>
            <a:ext cx="2436231" cy="402567"/>
          </a:xfrm>
          <a:prstGeom prst="rect">
            <a:avLst/>
          </a:prstGeom>
        </p:spPr>
        <p:txBody>
          <a:bodyPr lIns="91347" tIns="45673" rIns="91347" bIns="45673"/>
          <a:lstStyle/>
          <a:p>
            <a:pPr defTabSz="1027640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0134436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644633" y="334306"/>
            <a:ext cx="2680941" cy="711318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596375" y="334306"/>
            <a:ext cx="7874245" cy="711318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>
          <a:xfrm>
            <a:off x="522056" y="7008181"/>
            <a:ext cx="2436231" cy="402567"/>
          </a:xfrm>
          <a:prstGeom prst="rect">
            <a:avLst/>
          </a:prstGeom>
        </p:spPr>
        <p:txBody>
          <a:bodyPr lIns="91347" tIns="45673" rIns="91347" bIns="45673"/>
          <a:lstStyle/>
          <a:p>
            <a:pPr defTabSz="1027640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292603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100" b="0" i="0">
                <a:solidFill>
                  <a:srgbClr val="2482EC"/>
                </a:solidFill>
                <a:latin typeface="Calibri"/>
                <a:cs typeface="Calibri"/>
              </a:defRPr>
            </a:lvl1pPr>
          </a:lstStyle>
          <a:p>
            <a:pPr marL="12502">
              <a:lnSpc>
                <a:spcPts val="1221"/>
              </a:lnSpc>
            </a:pPr>
            <a:r>
              <a:rPr lang="ru-RU" dirty="0"/>
              <a:t>Ра</a:t>
            </a:r>
            <a:r>
              <a:rPr lang="ru-RU" spc="-5" dirty="0"/>
              <a:t>б</a:t>
            </a:r>
            <a:r>
              <a:rPr lang="ru-RU" dirty="0"/>
              <a:t>о</a:t>
            </a:r>
            <a:r>
              <a:rPr lang="ru-RU" spc="-15" dirty="0"/>
              <a:t>ч</a:t>
            </a:r>
            <a:r>
              <a:rPr lang="ru-RU" dirty="0"/>
              <a:t>ая т</a:t>
            </a:r>
            <a:r>
              <a:rPr lang="ru-RU" spc="5" dirty="0"/>
              <a:t>е</a:t>
            </a:r>
            <a:r>
              <a:rPr lang="ru-RU" spc="-10" dirty="0"/>
              <a:t>тр</a:t>
            </a:r>
            <a:r>
              <a:rPr lang="ru-RU" dirty="0"/>
              <a:t>адь</a:t>
            </a: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>
          <a:xfrm>
            <a:off x="522051" y="7031981"/>
            <a:ext cx="2401428" cy="276708"/>
          </a:xfrm>
          <a:prstGeom prst="rect">
            <a:avLst/>
          </a:prstGeom>
        </p:spPr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027640"/>
            <a:fld id="{1D8BD707-D9CF-40AE-B4C6-C98DA3205C0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 defTabSz="1027640"/>
              <a:t>10/9/2020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6065417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Рисунок 9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flipH="1">
            <a:off x="1440017" y="-1797"/>
            <a:ext cx="9000977" cy="7563069"/>
          </a:xfrm>
          <a:prstGeom prst="rect">
            <a:avLst/>
          </a:prstGeom>
        </p:spPr>
      </p:pic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539903" y="2880519"/>
            <a:ext cx="4681393" cy="1431738"/>
          </a:xfrm>
          <a:noFill/>
        </p:spPr>
        <p:txBody>
          <a:bodyPr lIns="0" anchor="b" anchorCtr="0"/>
          <a:lstStyle>
            <a:lvl1pPr>
              <a:defRPr sz="3200">
                <a:solidFill>
                  <a:schemeClr val="tx2"/>
                </a:solidFill>
              </a:defRPr>
            </a:lvl1pPr>
          </a:lstStyle>
          <a:p>
            <a:r>
              <a:rPr lang="ru-RU" dirty="0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539903" y="4671513"/>
            <a:ext cx="4681393" cy="1080139"/>
          </a:xfrm>
        </p:spPr>
        <p:txBody>
          <a:bodyPr/>
          <a:lstStyle>
            <a:lvl1pPr marL="0" indent="0" algn="l">
              <a:buNone/>
              <a:defRPr b="0">
                <a:solidFill>
                  <a:schemeClr val="tx1"/>
                </a:solidFill>
              </a:defRPr>
            </a:lvl1pPr>
            <a:lvl2pPr marL="51381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0276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5414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05527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56909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0829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5967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11055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dirty="0"/>
              <a:t>Образец подзаголовка</a:t>
            </a:r>
          </a:p>
        </p:txBody>
      </p:sp>
    </p:spTree>
    <p:extLst>
      <p:ext uri="{BB962C8B-B14F-4D97-AF65-F5344CB8AC3E}">
        <p14:creationId xmlns:p14="http://schemas.microsoft.com/office/powerpoint/2010/main" val="245315951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ОС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719920" y="1800382"/>
            <a:ext cx="9361198" cy="5040647"/>
          </a:xfrm>
        </p:spPr>
        <p:txBody>
          <a:bodyPr/>
          <a:lstStyle>
            <a:lvl1pPr>
              <a:spcAft>
                <a:spcPts val="600"/>
              </a:spcAft>
              <a:defRPr sz="1100"/>
            </a:lvl1pPr>
            <a:lvl2pPr>
              <a:spcAft>
                <a:spcPts val="600"/>
              </a:spcAft>
              <a:defRPr sz="11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>
          <a:xfrm>
            <a:off x="522056" y="7008181"/>
            <a:ext cx="2436231" cy="402567"/>
          </a:xfrm>
          <a:prstGeom prst="rect">
            <a:avLst/>
          </a:prstGeom>
        </p:spPr>
        <p:txBody>
          <a:bodyPr lIns="91347" tIns="45673" rIns="91347" bIns="45673"/>
          <a:lstStyle/>
          <a:p>
            <a:pPr defTabSz="1027640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5641395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Практику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Текст 8"/>
          <p:cNvSpPr>
            <a:spLocks noGrp="1"/>
          </p:cNvSpPr>
          <p:nvPr>
            <p:ph type="body" sz="quarter" idx="13"/>
          </p:nvPr>
        </p:nvSpPr>
        <p:spPr>
          <a:xfrm>
            <a:off x="719923" y="1800230"/>
            <a:ext cx="7381874" cy="720245"/>
          </a:xfrm>
          <a:prstGeom prst="roundRect">
            <a:avLst>
              <a:gd name="adj" fmla="val 10076"/>
            </a:avLst>
          </a:prstGeom>
          <a:solidFill>
            <a:schemeClr val="accent5">
              <a:lumMod val="20000"/>
              <a:lumOff val="80000"/>
            </a:schemeClr>
          </a:solidFill>
        </p:spPr>
        <p:txBody>
          <a:bodyPr lIns="89925" rIns="89925" anchor="ctr"/>
          <a:lstStyle>
            <a:lvl1pPr defTabSz="1079103">
              <a:lnSpc>
                <a:spcPct val="90000"/>
              </a:lnSpc>
              <a:spcBef>
                <a:spcPts val="0"/>
              </a:spcBef>
              <a:tabLst>
                <a:tab pos="1079103" algn="l"/>
              </a:tabLst>
              <a:defRPr>
                <a:solidFill>
                  <a:schemeClr val="accent5">
                    <a:lumMod val="50000"/>
                  </a:schemeClr>
                </a:solidFill>
              </a:defRPr>
            </a:lvl1pPr>
            <a:lvl2pPr defTabSz="1079103">
              <a:tabLst>
                <a:tab pos="1079103" algn="l"/>
              </a:tabLst>
              <a:defRPr>
                <a:solidFill>
                  <a:schemeClr val="accent5">
                    <a:lumMod val="50000"/>
                  </a:schemeClr>
                </a:solidFill>
              </a:defRPr>
            </a:lvl2pPr>
            <a:lvl3pPr defTabSz="1079103">
              <a:tabLst>
                <a:tab pos="1079103" algn="l"/>
              </a:tabLst>
              <a:defRPr>
                <a:solidFill>
                  <a:schemeClr val="accent5">
                    <a:lumMod val="50000"/>
                  </a:schemeClr>
                </a:solidFill>
              </a:defRPr>
            </a:lvl3pPr>
            <a:lvl4pPr defTabSz="1079103">
              <a:tabLst>
                <a:tab pos="1079103" algn="l"/>
              </a:tabLst>
              <a:defRPr>
                <a:solidFill>
                  <a:schemeClr val="accent5">
                    <a:lumMod val="50000"/>
                  </a:schemeClr>
                </a:solidFill>
              </a:defRPr>
            </a:lvl4pPr>
            <a:lvl5pPr defTabSz="1079103">
              <a:tabLst>
                <a:tab pos="1079103" algn="l"/>
              </a:tabLst>
              <a:defRPr>
                <a:solidFill>
                  <a:schemeClr val="accent5">
                    <a:lumMod val="50000"/>
                  </a:schemeClr>
                </a:solidFill>
              </a:defRPr>
            </a:lvl5pPr>
          </a:lstStyle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899945" y="2700494"/>
            <a:ext cx="7200920" cy="2520322"/>
          </a:xfrm>
        </p:spPr>
        <p:txBody>
          <a:bodyPr/>
          <a:lstStyle>
            <a:lvl1pPr>
              <a:spcAft>
                <a:spcPts val="600"/>
              </a:spcAft>
              <a:defRPr sz="1100"/>
            </a:lvl1pPr>
            <a:lvl2pPr>
              <a:spcAft>
                <a:spcPts val="600"/>
              </a:spcAft>
              <a:defRPr sz="11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>
          <a:xfrm>
            <a:off x="522056" y="7008181"/>
            <a:ext cx="2436231" cy="402567"/>
          </a:xfrm>
          <a:prstGeom prst="rect">
            <a:avLst/>
          </a:prstGeom>
        </p:spPr>
        <p:txBody>
          <a:bodyPr lIns="91347" tIns="45673" rIns="91347" bIns="45673"/>
          <a:lstStyle/>
          <a:p>
            <a:pPr defTabSz="1027640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11" name="Объект 2"/>
          <p:cNvSpPr>
            <a:spLocks noGrp="1"/>
          </p:cNvSpPr>
          <p:nvPr>
            <p:ph idx="14"/>
          </p:nvPr>
        </p:nvSpPr>
        <p:spPr>
          <a:xfrm>
            <a:off x="719138" y="5400839"/>
            <a:ext cx="7380944" cy="1440184"/>
          </a:xfrm>
          <a:prstGeom prst="roundRect">
            <a:avLst>
              <a:gd name="adj" fmla="val 7124"/>
            </a:avLst>
          </a:prstGeom>
          <a:solidFill>
            <a:schemeClr val="accent5">
              <a:lumMod val="20000"/>
              <a:lumOff val="80000"/>
            </a:schemeClr>
          </a:solidFill>
        </p:spPr>
        <p:txBody>
          <a:bodyPr lIns="89925" rIns="89925" anchor="ctr"/>
          <a:lstStyle>
            <a:lvl1pPr>
              <a:spcAft>
                <a:spcPts val="0"/>
              </a:spcAft>
              <a:defRPr sz="1100">
                <a:solidFill>
                  <a:schemeClr val="accent5">
                    <a:lumMod val="50000"/>
                  </a:schemeClr>
                </a:solidFill>
              </a:defRPr>
            </a:lvl1pPr>
            <a:lvl2pPr>
              <a:spcAft>
                <a:spcPts val="600"/>
              </a:spcAft>
              <a:defRPr sz="1100" b="1"/>
            </a:lvl2pPr>
            <a:lvl3pPr>
              <a:spcBef>
                <a:spcPts val="0"/>
              </a:spcBef>
              <a:buFont typeface="Arial" panose="020B0604020202020204" pitchFamily="34" charset="0"/>
              <a:buChar char="•"/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</p:spTree>
    <p:extLst>
      <p:ext uri="{BB962C8B-B14F-4D97-AF65-F5344CB8AC3E}">
        <p14:creationId xmlns:p14="http://schemas.microsoft.com/office/powerpoint/2010/main" val="1234305558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КОЛОНК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Образец заголовка</a:t>
            </a: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7" name="Объект 2"/>
          <p:cNvSpPr>
            <a:spLocks noGrp="1"/>
          </p:cNvSpPr>
          <p:nvPr>
            <p:ph idx="13"/>
          </p:nvPr>
        </p:nvSpPr>
        <p:spPr>
          <a:xfrm>
            <a:off x="719919" y="3780631"/>
            <a:ext cx="2880368" cy="2520322"/>
          </a:xfrm>
        </p:spPr>
        <p:txBody>
          <a:bodyPr/>
          <a:lstStyle>
            <a:lvl1pPr>
              <a:spcAft>
                <a:spcPts val="600"/>
              </a:spcAft>
              <a:defRPr sz="1100"/>
            </a:lvl1pPr>
            <a:lvl2pPr marL="179850" indent="-179850">
              <a:spcAft>
                <a:spcPts val="600"/>
              </a:spcAft>
              <a:buFont typeface="Wingdings" panose="05000000000000000000" pitchFamily="2" charset="2"/>
              <a:buChar char="ü"/>
              <a:defRPr sz="11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  <p:sp>
        <p:nvSpPr>
          <p:cNvPr id="12" name="Текст 11"/>
          <p:cNvSpPr>
            <a:spLocks noGrp="1"/>
          </p:cNvSpPr>
          <p:nvPr>
            <p:ph type="body" sz="quarter" idx="14"/>
          </p:nvPr>
        </p:nvSpPr>
        <p:spPr>
          <a:xfrm>
            <a:off x="719140" y="1800229"/>
            <a:ext cx="2880368" cy="360199"/>
          </a:xfrm>
        </p:spPr>
        <p:txBody>
          <a:bodyPr/>
          <a:lstStyle>
            <a:lvl1pPr marL="0" indent="0" algn="l">
              <a:spcBef>
                <a:spcPts val="0"/>
              </a:spcBef>
              <a:defRPr sz="1100" b="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defRPr/>
            </a:lvl2pPr>
            <a:lvl3pPr marL="0" indent="0">
              <a:spcBef>
                <a:spcPts val="0"/>
              </a:spcBef>
              <a:defRPr/>
            </a:lvl3pPr>
            <a:lvl4pPr marL="0" indent="0">
              <a:spcBef>
                <a:spcPts val="0"/>
              </a:spcBef>
              <a:defRPr/>
            </a:lvl4pPr>
            <a:lvl5pPr marL="0" indent="0">
              <a:spcBef>
                <a:spcPts val="0"/>
              </a:spcBef>
              <a:defRPr/>
            </a:lvl5pPr>
          </a:lstStyle>
          <a:p>
            <a:pPr lvl="0"/>
            <a:r>
              <a:rPr lang="ru-RU" dirty="0"/>
              <a:t>Образец текста</a:t>
            </a:r>
          </a:p>
        </p:txBody>
      </p:sp>
      <p:sp>
        <p:nvSpPr>
          <p:cNvPr id="13" name="Текст 11"/>
          <p:cNvSpPr>
            <a:spLocks noGrp="1"/>
          </p:cNvSpPr>
          <p:nvPr>
            <p:ph type="body" sz="quarter" idx="15"/>
          </p:nvPr>
        </p:nvSpPr>
        <p:spPr>
          <a:xfrm>
            <a:off x="7200748" y="1800229"/>
            <a:ext cx="2880046" cy="360199"/>
          </a:xfrm>
        </p:spPr>
        <p:txBody>
          <a:bodyPr/>
          <a:lstStyle>
            <a:lvl1pPr marL="0" indent="0" algn="l">
              <a:spcBef>
                <a:spcPts val="0"/>
              </a:spcBef>
              <a:defRPr sz="1100" b="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defRPr/>
            </a:lvl2pPr>
            <a:lvl3pPr marL="0" indent="0">
              <a:spcBef>
                <a:spcPts val="0"/>
              </a:spcBef>
              <a:defRPr/>
            </a:lvl3pPr>
            <a:lvl4pPr marL="0" indent="0">
              <a:spcBef>
                <a:spcPts val="0"/>
              </a:spcBef>
              <a:defRPr/>
            </a:lvl4pPr>
            <a:lvl5pPr marL="0" indent="0">
              <a:spcBef>
                <a:spcPts val="0"/>
              </a:spcBef>
              <a:defRPr/>
            </a:lvl5pPr>
          </a:lstStyle>
          <a:p>
            <a:pPr lvl="0"/>
            <a:r>
              <a:rPr lang="ru-RU" dirty="0"/>
              <a:t>Образец текста</a:t>
            </a:r>
          </a:p>
        </p:txBody>
      </p:sp>
      <p:sp>
        <p:nvSpPr>
          <p:cNvPr id="17" name="Объект 2"/>
          <p:cNvSpPr>
            <a:spLocks noGrp="1"/>
          </p:cNvSpPr>
          <p:nvPr>
            <p:ph idx="16"/>
          </p:nvPr>
        </p:nvSpPr>
        <p:spPr>
          <a:xfrm>
            <a:off x="7200748" y="3780631"/>
            <a:ext cx="2880046" cy="2520322"/>
          </a:xfrm>
        </p:spPr>
        <p:txBody>
          <a:bodyPr/>
          <a:lstStyle>
            <a:lvl1pPr>
              <a:spcAft>
                <a:spcPts val="600"/>
              </a:spcAft>
              <a:defRPr sz="1100"/>
            </a:lvl1pPr>
            <a:lvl2pPr marL="179850" indent="-179850">
              <a:spcAft>
                <a:spcPts val="600"/>
              </a:spcAft>
              <a:buFont typeface="Wingdings" panose="05000000000000000000" pitchFamily="2" charset="2"/>
              <a:buChar char="ü"/>
              <a:defRPr sz="11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</p:spTree>
    <p:extLst>
      <p:ext uri="{BB962C8B-B14F-4D97-AF65-F5344CB8AC3E}">
        <p14:creationId xmlns:p14="http://schemas.microsoft.com/office/powerpoint/2010/main" val="402195010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24801" y="4858847"/>
            <a:ext cx="8874839" cy="1501751"/>
          </a:xfrm>
        </p:spPr>
        <p:txBody>
          <a:bodyPr anchor="t"/>
          <a:lstStyle>
            <a:lvl1pPr algn="l">
              <a:defRPr sz="4500" b="1" cap="all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24801" y="3204786"/>
            <a:ext cx="8874839" cy="1654026"/>
          </a:xfrm>
        </p:spPr>
        <p:txBody>
          <a:bodyPr anchor="b"/>
          <a:lstStyle>
            <a:lvl1pPr marL="0" indent="0">
              <a:buNone/>
              <a:defRPr sz="2300"/>
            </a:lvl1pPr>
            <a:lvl2pPr marL="512866" indent="0">
              <a:buNone/>
              <a:defRPr sz="2000"/>
            </a:lvl2pPr>
            <a:lvl3pPr marL="1025728" indent="0">
              <a:buNone/>
              <a:defRPr sz="1800"/>
            </a:lvl3pPr>
            <a:lvl4pPr marL="1538596" indent="0">
              <a:buNone/>
              <a:defRPr sz="1600"/>
            </a:lvl4pPr>
            <a:lvl5pPr marL="2051456" indent="0">
              <a:buNone/>
              <a:defRPr sz="1600"/>
            </a:lvl5pPr>
            <a:lvl6pPr marL="2564329" indent="0">
              <a:buNone/>
              <a:defRPr sz="1600"/>
            </a:lvl6pPr>
            <a:lvl7pPr marL="3077193" indent="0">
              <a:buNone/>
              <a:defRPr sz="1600"/>
            </a:lvl7pPr>
            <a:lvl8pPr marL="3590058" indent="0">
              <a:buNone/>
              <a:defRPr sz="1600"/>
            </a:lvl8pPr>
            <a:lvl9pPr marL="4102923" indent="0">
              <a:buNone/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Rectangle 2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D051C51-73C6-48E8-A336-46B51F377D80}" type="slidenum">
              <a:rPr lang="ru-RU">
                <a:solidFill>
                  <a:srgbClr val="003274"/>
                </a:solidFill>
              </a:rPr>
              <a:pPr>
                <a:defRPr/>
              </a:pPr>
              <a:t>‹#›</a:t>
            </a:fld>
            <a:endParaRPr lang="ru-RU" dirty="0">
              <a:solidFill>
                <a:srgbClr val="00327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0690316"/>
      </p:ext>
    </p:extLst>
  </p:cSld>
  <p:clrMapOvr>
    <a:masterClrMapping/>
  </p:clrMapOvr>
  <p:transition/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РАЗДЕЛ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5"/>
          <p:cNvPicPr>
            <a:picLocks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-272"/>
          <a:stretch/>
        </p:blipFill>
        <p:spPr bwMode="auto">
          <a:xfrm>
            <a:off x="0" y="3"/>
            <a:ext cx="10440988" cy="7561263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19142" y="2340451"/>
            <a:ext cx="5761517" cy="4020119"/>
          </a:xfrm>
          <a:noFill/>
        </p:spPr>
        <p:txBody>
          <a:bodyPr lIns="0" rIns="0" anchor="t"/>
          <a:lstStyle>
            <a:lvl1pPr algn="l">
              <a:defRPr sz="4500" b="1" cap="all">
                <a:solidFill>
                  <a:schemeClr val="tx2"/>
                </a:solidFill>
              </a:defRPr>
            </a:lvl1pPr>
          </a:lstStyle>
          <a:p>
            <a:r>
              <a:rPr lang="ru-RU" dirty="0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19139" y="1800228"/>
            <a:ext cx="9001931" cy="540223"/>
          </a:xfrm>
        </p:spPr>
        <p:txBody>
          <a:bodyPr anchor="t"/>
          <a:lstStyle>
            <a:lvl1pPr marL="0" indent="0">
              <a:buNone/>
              <a:defRPr sz="2300">
                <a:solidFill>
                  <a:schemeClr val="accent5">
                    <a:lumMod val="75000"/>
                  </a:schemeClr>
                </a:solidFill>
              </a:defRPr>
            </a:lvl1pPr>
            <a:lvl2pPr marL="51381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102764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54145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205527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56909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308292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59674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4110555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28084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596370" y="1944575"/>
            <a:ext cx="5276686" cy="5502919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3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047076" y="1944575"/>
            <a:ext cx="5278499" cy="5502919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3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522056" y="7008181"/>
            <a:ext cx="2436231" cy="402567"/>
          </a:xfrm>
          <a:prstGeom prst="rect">
            <a:avLst/>
          </a:prstGeom>
        </p:spPr>
        <p:txBody>
          <a:bodyPr lIns="91347" tIns="45673" rIns="91347" bIns="45673"/>
          <a:lstStyle/>
          <a:p>
            <a:pPr defTabSz="1027640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5859593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22054" y="302802"/>
            <a:ext cx="9396889" cy="1260211"/>
          </a:xfrm>
        </p:spPr>
        <p:txBody>
          <a:bodyPr/>
          <a:lstStyle>
            <a:lvl1pPr>
              <a:defRPr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522050" y="1692539"/>
            <a:ext cx="4613250" cy="705367"/>
          </a:xfrm>
        </p:spPr>
        <p:txBody>
          <a:bodyPr anchor="b"/>
          <a:lstStyle>
            <a:lvl1pPr marL="0" indent="0">
              <a:buNone/>
              <a:defRPr sz="2800" b="1"/>
            </a:lvl1pPr>
            <a:lvl2pPr marL="513819" indent="0">
              <a:buNone/>
              <a:defRPr sz="2300" b="1"/>
            </a:lvl2pPr>
            <a:lvl3pPr marL="1027640" indent="0">
              <a:buNone/>
              <a:defRPr sz="2000" b="1"/>
            </a:lvl3pPr>
            <a:lvl4pPr marL="1541457" indent="0">
              <a:buNone/>
              <a:defRPr sz="1800" b="1"/>
            </a:lvl4pPr>
            <a:lvl5pPr marL="2055277" indent="0">
              <a:buNone/>
              <a:defRPr sz="1800" b="1"/>
            </a:lvl5pPr>
            <a:lvl6pPr marL="2569097" indent="0">
              <a:buNone/>
              <a:defRPr sz="1800" b="1"/>
            </a:lvl6pPr>
            <a:lvl7pPr marL="3082920" indent="0">
              <a:buNone/>
              <a:defRPr sz="1800" b="1"/>
            </a:lvl7pPr>
            <a:lvl8pPr marL="3596740" indent="0">
              <a:buNone/>
              <a:defRPr sz="1800" b="1"/>
            </a:lvl8pPr>
            <a:lvl9pPr marL="4110555" indent="0">
              <a:buNone/>
              <a:defRPr sz="18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522050" y="2397901"/>
            <a:ext cx="4613250" cy="4356478"/>
          </a:xfrm>
        </p:spPr>
        <p:txBody>
          <a:bodyPr/>
          <a:lstStyle>
            <a:lvl1pPr>
              <a:defRPr sz="2800"/>
            </a:lvl1pPr>
            <a:lvl2pPr>
              <a:defRPr sz="23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5303877" y="1692539"/>
            <a:ext cx="4615062" cy="705367"/>
          </a:xfrm>
        </p:spPr>
        <p:txBody>
          <a:bodyPr anchor="b"/>
          <a:lstStyle>
            <a:lvl1pPr marL="0" indent="0">
              <a:buNone/>
              <a:defRPr sz="2800" b="1"/>
            </a:lvl1pPr>
            <a:lvl2pPr marL="513819" indent="0">
              <a:buNone/>
              <a:defRPr sz="2300" b="1"/>
            </a:lvl2pPr>
            <a:lvl3pPr marL="1027640" indent="0">
              <a:buNone/>
              <a:defRPr sz="2000" b="1"/>
            </a:lvl3pPr>
            <a:lvl4pPr marL="1541457" indent="0">
              <a:buNone/>
              <a:defRPr sz="1800" b="1"/>
            </a:lvl4pPr>
            <a:lvl5pPr marL="2055277" indent="0">
              <a:buNone/>
              <a:defRPr sz="1800" b="1"/>
            </a:lvl5pPr>
            <a:lvl6pPr marL="2569097" indent="0">
              <a:buNone/>
              <a:defRPr sz="1800" b="1"/>
            </a:lvl6pPr>
            <a:lvl7pPr marL="3082920" indent="0">
              <a:buNone/>
              <a:defRPr sz="1800" b="1"/>
            </a:lvl7pPr>
            <a:lvl8pPr marL="3596740" indent="0">
              <a:buNone/>
              <a:defRPr sz="1800" b="1"/>
            </a:lvl8pPr>
            <a:lvl9pPr marL="4110555" indent="0">
              <a:buNone/>
              <a:defRPr sz="18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5303877" y="2397901"/>
            <a:ext cx="4615062" cy="4356478"/>
          </a:xfrm>
        </p:spPr>
        <p:txBody>
          <a:bodyPr/>
          <a:lstStyle>
            <a:lvl1pPr>
              <a:defRPr sz="2800"/>
            </a:lvl1pPr>
            <a:lvl2pPr>
              <a:defRPr sz="23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>
          <a:xfrm>
            <a:off x="522056" y="7008181"/>
            <a:ext cx="2436231" cy="402567"/>
          </a:xfrm>
          <a:prstGeom prst="rect">
            <a:avLst/>
          </a:prstGeom>
        </p:spPr>
        <p:txBody>
          <a:bodyPr lIns="91347" tIns="45673" rIns="91347" bIns="45673"/>
          <a:lstStyle/>
          <a:p>
            <a:pPr defTabSz="1027640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9297077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>
          <a:xfrm>
            <a:off x="522056" y="7008181"/>
            <a:ext cx="2436231" cy="402567"/>
          </a:xfrm>
          <a:prstGeom prst="rect">
            <a:avLst/>
          </a:prstGeom>
        </p:spPr>
        <p:txBody>
          <a:bodyPr lIns="91347" tIns="45673" rIns="91347" bIns="45673"/>
          <a:lstStyle/>
          <a:p>
            <a:pPr defTabSz="1027640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5580137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>
          <a:xfrm>
            <a:off x="522056" y="7008181"/>
            <a:ext cx="2436231" cy="402567"/>
          </a:xfrm>
          <a:prstGeom prst="rect">
            <a:avLst/>
          </a:prstGeom>
        </p:spPr>
        <p:txBody>
          <a:bodyPr lIns="91347" tIns="45673" rIns="91347" bIns="45673"/>
          <a:lstStyle/>
          <a:p>
            <a:pPr defTabSz="1027640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1620885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22060" y="301052"/>
            <a:ext cx="3435013" cy="1281214"/>
          </a:xfrm>
        </p:spPr>
        <p:txBody>
          <a:bodyPr anchor="b"/>
          <a:lstStyle>
            <a:lvl1pPr algn="l">
              <a:defRPr sz="23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4082139" y="301051"/>
            <a:ext cx="5836801" cy="6453328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800"/>
            </a:lvl3pPr>
            <a:lvl4pPr>
              <a:defRPr sz="2300"/>
            </a:lvl4pPr>
            <a:lvl5pPr>
              <a:defRPr sz="2300"/>
            </a:lvl5pPr>
            <a:lvl6pPr>
              <a:defRPr sz="2300"/>
            </a:lvl6pPr>
            <a:lvl7pPr>
              <a:defRPr sz="2300"/>
            </a:lvl7pPr>
            <a:lvl8pPr>
              <a:defRPr sz="2300"/>
            </a:lvl8pPr>
            <a:lvl9pPr>
              <a:defRPr sz="23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522060" y="1582265"/>
            <a:ext cx="3435013" cy="5172114"/>
          </a:xfrm>
        </p:spPr>
        <p:txBody>
          <a:bodyPr/>
          <a:lstStyle>
            <a:lvl1pPr marL="0" indent="0">
              <a:buNone/>
              <a:defRPr sz="1600"/>
            </a:lvl1pPr>
            <a:lvl2pPr marL="513819" indent="0">
              <a:buNone/>
              <a:defRPr sz="1400"/>
            </a:lvl2pPr>
            <a:lvl3pPr marL="1027640" indent="0">
              <a:buNone/>
              <a:defRPr sz="1100"/>
            </a:lvl3pPr>
            <a:lvl4pPr marL="1541457" indent="0">
              <a:buNone/>
              <a:defRPr sz="1000"/>
            </a:lvl4pPr>
            <a:lvl5pPr marL="2055277" indent="0">
              <a:buNone/>
              <a:defRPr sz="1000"/>
            </a:lvl5pPr>
            <a:lvl6pPr marL="2569097" indent="0">
              <a:buNone/>
              <a:defRPr sz="1000"/>
            </a:lvl6pPr>
            <a:lvl7pPr marL="3082920" indent="0">
              <a:buNone/>
              <a:defRPr sz="1000"/>
            </a:lvl7pPr>
            <a:lvl8pPr marL="3596740" indent="0">
              <a:buNone/>
              <a:defRPr sz="1000"/>
            </a:lvl8pPr>
            <a:lvl9pPr marL="4110555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522056" y="7008181"/>
            <a:ext cx="2436231" cy="402567"/>
          </a:xfrm>
          <a:prstGeom prst="rect">
            <a:avLst/>
          </a:prstGeom>
        </p:spPr>
        <p:txBody>
          <a:bodyPr lIns="91347" tIns="45673" rIns="91347" bIns="45673"/>
          <a:lstStyle/>
          <a:p>
            <a:pPr defTabSz="1027640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9626120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046512" y="5292887"/>
            <a:ext cx="6264593" cy="624855"/>
          </a:xfrm>
        </p:spPr>
        <p:txBody>
          <a:bodyPr anchor="b"/>
          <a:lstStyle>
            <a:lvl1pPr algn="l">
              <a:defRPr sz="23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046512" y="675613"/>
            <a:ext cx="6264593" cy="4536758"/>
          </a:xfrm>
        </p:spPr>
        <p:txBody>
          <a:bodyPr/>
          <a:lstStyle>
            <a:lvl1pPr marL="0" indent="0">
              <a:buNone/>
              <a:defRPr sz="3700"/>
            </a:lvl1pPr>
            <a:lvl2pPr marL="513819" indent="0">
              <a:buNone/>
              <a:defRPr sz="3200"/>
            </a:lvl2pPr>
            <a:lvl3pPr marL="1027640" indent="0">
              <a:buNone/>
              <a:defRPr sz="2800"/>
            </a:lvl3pPr>
            <a:lvl4pPr marL="1541457" indent="0">
              <a:buNone/>
              <a:defRPr sz="2300"/>
            </a:lvl4pPr>
            <a:lvl5pPr marL="2055277" indent="0">
              <a:buNone/>
              <a:defRPr sz="2300"/>
            </a:lvl5pPr>
            <a:lvl6pPr marL="2569097" indent="0">
              <a:buNone/>
              <a:defRPr sz="2300"/>
            </a:lvl6pPr>
            <a:lvl7pPr marL="3082920" indent="0">
              <a:buNone/>
              <a:defRPr sz="2300"/>
            </a:lvl7pPr>
            <a:lvl8pPr marL="3596740" indent="0">
              <a:buNone/>
              <a:defRPr sz="2300"/>
            </a:lvl8pPr>
            <a:lvl9pPr marL="4110555" indent="0">
              <a:buNone/>
              <a:defRPr sz="2300"/>
            </a:lvl9pPr>
          </a:lstStyle>
          <a:p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046512" y="5917739"/>
            <a:ext cx="6264593" cy="887398"/>
          </a:xfrm>
        </p:spPr>
        <p:txBody>
          <a:bodyPr/>
          <a:lstStyle>
            <a:lvl1pPr marL="0" indent="0">
              <a:buNone/>
              <a:defRPr sz="1600"/>
            </a:lvl1pPr>
            <a:lvl2pPr marL="513819" indent="0">
              <a:buNone/>
              <a:defRPr sz="1400"/>
            </a:lvl2pPr>
            <a:lvl3pPr marL="1027640" indent="0">
              <a:buNone/>
              <a:defRPr sz="1100"/>
            </a:lvl3pPr>
            <a:lvl4pPr marL="1541457" indent="0">
              <a:buNone/>
              <a:defRPr sz="1000"/>
            </a:lvl4pPr>
            <a:lvl5pPr marL="2055277" indent="0">
              <a:buNone/>
              <a:defRPr sz="1000"/>
            </a:lvl5pPr>
            <a:lvl6pPr marL="2569097" indent="0">
              <a:buNone/>
              <a:defRPr sz="1000"/>
            </a:lvl6pPr>
            <a:lvl7pPr marL="3082920" indent="0">
              <a:buNone/>
              <a:defRPr sz="1000"/>
            </a:lvl7pPr>
            <a:lvl8pPr marL="3596740" indent="0">
              <a:buNone/>
              <a:defRPr sz="1000"/>
            </a:lvl8pPr>
            <a:lvl9pPr marL="4110555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522056" y="7008181"/>
            <a:ext cx="2436231" cy="402567"/>
          </a:xfrm>
          <a:prstGeom prst="rect">
            <a:avLst/>
          </a:prstGeom>
        </p:spPr>
        <p:txBody>
          <a:bodyPr lIns="91347" tIns="45673" rIns="91347" bIns="45673"/>
          <a:lstStyle/>
          <a:p>
            <a:pPr defTabSz="1027640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9355646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>
          <a:xfrm>
            <a:off x="522056" y="7008181"/>
            <a:ext cx="2436231" cy="402567"/>
          </a:xfrm>
          <a:prstGeom prst="rect">
            <a:avLst/>
          </a:prstGeom>
        </p:spPr>
        <p:txBody>
          <a:bodyPr lIns="91347" tIns="45673" rIns="91347" bIns="45673"/>
          <a:lstStyle/>
          <a:p>
            <a:pPr defTabSz="1027640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744633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644633" y="334306"/>
            <a:ext cx="2680941" cy="711318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596375" y="334306"/>
            <a:ext cx="7874245" cy="711318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>
          <a:xfrm>
            <a:off x="522056" y="7008181"/>
            <a:ext cx="2436231" cy="402567"/>
          </a:xfrm>
          <a:prstGeom prst="rect">
            <a:avLst/>
          </a:prstGeom>
        </p:spPr>
        <p:txBody>
          <a:bodyPr lIns="91347" tIns="45673" rIns="91347" bIns="45673"/>
          <a:lstStyle/>
          <a:p>
            <a:pPr defTabSz="1027640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1765022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100" b="0" i="0">
                <a:solidFill>
                  <a:srgbClr val="2482EC"/>
                </a:solidFill>
                <a:latin typeface="Calibri"/>
                <a:cs typeface="Calibri"/>
              </a:defRPr>
            </a:lvl1pPr>
          </a:lstStyle>
          <a:p>
            <a:pPr marL="12502">
              <a:lnSpc>
                <a:spcPts val="1221"/>
              </a:lnSpc>
            </a:pPr>
            <a:r>
              <a:rPr lang="ru-RU" dirty="0"/>
              <a:t>Ра</a:t>
            </a:r>
            <a:r>
              <a:rPr lang="ru-RU" spc="-5" dirty="0"/>
              <a:t>б</a:t>
            </a:r>
            <a:r>
              <a:rPr lang="ru-RU" dirty="0"/>
              <a:t>о</a:t>
            </a:r>
            <a:r>
              <a:rPr lang="ru-RU" spc="-15" dirty="0"/>
              <a:t>ч</a:t>
            </a:r>
            <a:r>
              <a:rPr lang="ru-RU" dirty="0"/>
              <a:t>ая т</a:t>
            </a:r>
            <a:r>
              <a:rPr lang="ru-RU" spc="5" dirty="0"/>
              <a:t>е</a:t>
            </a:r>
            <a:r>
              <a:rPr lang="ru-RU" spc="-10" dirty="0"/>
              <a:t>тр</a:t>
            </a:r>
            <a:r>
              <a:rPr lang="ru-RU" dirty="0"/>
              <a:t>адь</a:t>
            </a: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>
          <a:xfrm>
            <a:off x="522051" y="7031981"/>
            <a:ext cx="2401428" cy="276708"/>
          </a:xfrm>
          <a:prstGeom prst="rect">
            <a:avLst/>
          </a:prstGeom>
        </p:spPr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027640"/>
            <a:fld id="{1D8BD707-D9CF-40AE-B4C6-C98DA3205C0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 defTabSz="1027640"/>
              <a:t>10/9/2020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547367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534773" y="1240959"/>
            <a:ext cx="4722009" cy="5676198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3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5430774" y="1240959"/>
            <a:ext cx="4723822" cy="5676198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3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Rectangle 2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0368ADB-37C2-4099-BA3D-6DED0B670417}" type="slidenum">
              <a:rPr lang="ru-RU">
                <a:solidFill>
                  <a:srgbClr val="003274"/>
                </a:solidFill>
              </a:rPr>
              <a:pPr>
                <a:defRPr/>
              </a:pPr>
              <a:t>‹#›</a:t>
            </a:fld>
            <a:endParaRPr lang="ru-RU" dirty="0">
              <a:solidFill>
                <a:srgbClr val="00327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7171442"/>
      </p:ext>
    </p:extLst>
  </p:cSld>
  <p:clrMapOvr>
    <a:masterClrMapping/>
  </p:clrMapOvr>
  <p:transition/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Рисунок 9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flipH="1">
            <a:off x="1440017" y="-1797"/>
            <a:ext cx="9000977" cy="7563069"/>
          </a:xfrm>
          <a:prstGeom prst="rect">
            <a:avLst/>
          </a:prstGeom>
        </p:spPr>
      </p:pic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539903" y="2880519"/>
            <a:ext cx="4681393" cy="1431738"/>
          </a:xfrm>
          <a:noFill/>
        </p:spPr>
        <p:txBody>
          <a:bodyPr lIns="0" anchor="b" anchorCtr="0"/>
          <a:lstStyle>
            <a:lvl1pPr>
              <a:defRPr sz="3200">
                <a:solidFill>
                  <a:schemeClr val="tx2"/>
                </a:solidFill>
              </a:defRPr>
            </a:lvl1pPr>
          </a:lstStyle>
          <a:p>
            <a:r>
              <a:rPr lang="ru-RU" dirty="0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539903" y="4671513"/>
            <a:ext cx="4681393" cy="1080139"/>
          </a:xfrm>
        </p:spPr>
        <p:txBody>
          <a:bodyPr/>
          <a:lstStyle>
            <a:lvl1pPr marL="0" indent="0" algn="l">
              <a:buNone/>
              <a:defRPr b="0">
                <a:solidFill>
                  <a:schemeClr val="tx1"/>
                </a:solidFill>
              </a:defRPr>
            </a:lvl1pPr>
            <a:lvl2pPr marL="51381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0276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5414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05527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56909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0829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5967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11055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dirty="0"/>
              <a:t>Образец подзаголовка</a:t>
            </a:r>
          </a:p>
        </p:txBody>
      </p:sp>
    </p:spTree>
    <p:extLst>
      <p:ext uri="{BB962C8B-B14F-4D97-AF65-F5344CB8AC3E}">
        <p14:creationId xmlns:p14="http://schemas.microsoft.com/office/powerpoint/2010/main" val="267897098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ОС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719920" y="1800382"/>
            <a:ext cx="9361198" cy="5040647"/>
          </a:xfrm>
        </p:spPr>
        <p:txBody>
          <a:bodyPr/>
          <a:lstStyle>
            <a:lvl1pPr>
              <a:spcAft>
                <a:spcPts val="600"/>
              </a:spcAft>
              <a:defRPr sz="1100"/>
            </a:lvl1pPr>
            <a:lvl2pPr>
              <a:spcAft>
                <a:spcPts val="600"/>
              </a:spcAft>
              <a:defRPr sz="11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>
          <a:xfrm>
            <a:off x="522056" y="7008181"/>
            <a:ext cx="2436231" cy="402567"/>
          </a:xfrm>
          <a:prstGeom prst="rect">
            <a:avLst/>
          </a:prstGeom>
        </p:spPr>
        <p:txBody>
          <a:bodyPr lIns="91347" tIns="45673" rIns="91347" bIns="45673"/>
          <a:lstStyle/>
          <a:p>
            <a:pPr defTabSz="1027640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6629839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Практику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Текст 8"/>
          <p:cNvSpPr>
            <a:spLocks noGrp="1"/>
          </p:cNvSpPr>
          <p:nvPr>
            <p:ph type="body" sz="quarter" idx="13"/>
          </p:nvPr>
        </p:nvSpPr>
        <p:spPr>
          <a:xfrm>
            <a:off x="719923" y="1800230"/>
            <a:ext cx="7381874" cy="720245"/>
          </a:xfrm>
          <a:prstGeom prst="roundRect">
            <a:avLst>
              <a:gd name="adj" fmla="val 10076"/>
            </a:avLst>
          </a:prstGeom>
          <a:solidFill>
            <a:schemeClr val="accent5">
              <a:lumMod val="20000"/>
              <a:lumOff val="80000"/>
            </a:schemeClr>
          </a:solidFill>
        </p:spPr>
        <p:txBody>
          <a:bodyPr lIns="89925" rIns="89925" anchor="ctr"/>
          <a:lstStyle>
            <a:lvl1pPr defTabSz="1079103">
              <a:lnSpc>
                <a:spcPct val="90000"/>
              </a:lnSpc>
              <a:spcBef>
                <a:spcPts val="0"/>
              </a:spcBef>
              <a:tabLst>
                <a:tab pos="1079103" algn="l"/>
              </a:tabLst>
              <a:defRPr>
                <a:solidFill>
                  <a:schemeClr val="accent5">
                    <a:lumMod val="50000"/>
                  </a:schemeClr>
                </a:solidFill>
              </a:defRPr>
            </a:lvl1pPr>
            <a:lvl2pPr defTabSz="1079103">
              <a:tabLst>
                <a:tab pos="1079103" algn="l"/>
              </a:tabLst>
              <a:defRPr>
                <a:solidFill>
                  <a:schemeClr val="accent5">
                    <a:lumMod val="50000"/>
                  </a:schemeClr>
                </a:solidFill>
              </a:defRPr>
            </a:lvl2pPr>
            <a:lvl3pPr defTabSz="1079103">
              <a:tabLst>
                <a:tab pos="1079103" algn="l"/>
              </a:tabLst>
              <a:defRPr>
                <a:solidFill>
                  <a:schemeClr val="accent5">
                    <a:lumMod val="50000"/>
                  </a:schemeClr>
                </a:solidFill>
              </a:defRPr>
            </a:lvl3pPr>
            <a:lvl4pPr defTabSz="1079103">
              <a:tabLst>
                <a:tab pos="1079103" algn="l"/>
              </a:tabLst>
              <a:defRPr>
                <a:solidFill>
                  <a:schemeClr val="accent5">
                    <a:lumMod val="50000"/>
                  </a:schemeClr>
                </a:solidFill>
              </a:defRPr>
            </a:lvl4pPr>
            <a:lvl5pPr defTabSz="1079103">
              <a:tabLst>
                <a:tab pos="1079103" algn="l"/>
              </a:tabLst>
              <a:defRPr>
                <a:solidFill>
                  <a:schemeClr val="accent5">
                    <a:lumMod val="50000"/>
                  </a:schemeClr>
                </a:solidFill>
              </a:defRPr>
            </a:lvl5pPr>
          </a:lstStyle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899945" y="2700494"/>
            <a:ext cx="7200920" cy="2520322"/>
          </a:xfrm>
        </p:spPr>
        <p:txBody>
          <a:bodyPr/>
          <a:lstStyle>
            <a:lvl1pPr>
              <a:spcAft>
                <a:spcPts val="600"/>
              </a:spcAft>
              <a:defRPr sz="1100"/>
            </a:lvl1pPr>
            <a:lvl2pPr>
              <a:spcAft>
                <a:spcPts val="600"/>
              </a:spcAft>
              <a:defRPr sz="11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>
          <a:xfrm>
            <a:off x="522056" y="7008181"/>
            <a:ext cx="2436231" cy="402567"/>
          </a:xfrm>
          <a:prstGeom prst="rect">
            <a:avLst/>
          </a:prstGeom>
        </p:spPr>
        <p:txBody>
          <a:bodyPr lIns="91347" tIns="45673" rIns="91347" bIns="45673"/>
          <a:lstStyle/>
          <a:p>
            <a:pPr defTabSz="1027640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11" name="Объект 2"/>
          <p:cNvSpPr>
            <a:spLocks noGrp="1"/>
          </p:cNvSpPr>
          <p:nvPr>
            <p:ph idx="14"/>
          </p:nvPr>
        </p:nvSpPr>
        <p:spPr>
          <a:xfrm>
            <a:off x="719138" y="5400839"/>
            <a:ext cx="7380944" cy="1440184"/>
          </a:xfrm>
          <a:prstGeom prst="roundRect">
            <a:avLst>
              <a:gd name="adj" fmla="val 7124"/>
            </a:avLst>
          </a:prstGeom>
          <a:solidFill>
            <a:schemeClr val="accent5">
              <a:lumMod val="20000"/>
              <a:lumOff val="80000"/>
            </a:schemeClr>
          </a:solidFill>
        </p:spPr>
        <p:txBody>
          <a:bodyPr lIns="89925" rIns="89925" anchor="ctr"/>
          <a:lstStyle>
            <a:lvl1pPr>
              <a:spcAft>
                <a:spcPts val="0"/>
              </a:spcAft>
              <a:defRPr sz="1100">
                <a:solidFill>
                  <a:schemeClr val="accent5">
                    <a:lumMod val="50000"/>
                  </a:schemeClr>
                </a:solidFill>
              </a:defRPr>
            </a:lvl1pPr>
            <a:lvl2pPr>
              <a:spcAft>
                <a:spcPts val="600"/>
              </a:spcAft>
              <a:defRPr sz="1100" b="1"/>
            </a:lvl2pPr>
            <a:lvl3pPr>
              <a:spcBef>
                <a:spcPts val="0"/>
              </a:spcBef>
              <a:buFont typeface="Arial" panose="020B0604020202020204" pitchFamily="34" charset="0"/>
              <a:buChar char="•"/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</p:spTree>
    <p:extLst>
      <p:ext uri="{BB962C8B-B14F-4D97-AF65-F5344CB8AC3E}">
        <p14:creationId xmlns:p14="http://schemas.microsoft.com/office/powerpoint/2010/main" val="3247074038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КОЛОНК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Образец заголовка</a:t>
            </a: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7" name="Объект 2"/>
          <p:cNvSpPr>
            <a:spLocks noGrp="1"/>
          </p:cNvSpPr>
          <p:nvPr>
            <p:ph idx="13"/>
          </p:nvPr>
        </p:nvSpPr>
        <p:spPr>
          <a:xfrm>
            <a:off x="719919" y="3780631"/>
            <a:ext cx="2880368" cy="2520322"/>
          </a:xfrm>
        </p:spPr>
        <p:txBody>
          <a:bodyPr/>
          <a:lstStyle>
            <a:lvl1pPr>
              <a:spcAft>
                <a:spcPts val="600"/>
              </a:spcAft>
              <a:defRPr sz="1100"/>
            </a:lvl1pPr>
            <a:lvl2pPr marL="179850" indent="-179850">
              <a:spcAft>
                <a:spcPts val="600"/>
              </a:spcAft>
              <a:buFont typeface="Wingdings" panose="05000000000000000000" pitchFamily="2" charset="2"/>
              <a:buChar char="ü"/>
              <a:defRPr sz="11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  <p:sp>
        <p:nvSpPr>
          <p:cNvPr id="12" name="Текст 11"/>
          <p:cNvSpPr>
            <a:spLocks noGrp="1"/>
          </p:cNvSpPr>
          <p:nvPr>
            <p:ph type="body" sz="quarter" idx="14"/>
          </p:nvPr>
        </p:nvSpPr>
        <p:spPr>
          <a:xfrm>
            <a:off x="719140" y="1800229"/>
            <a:ext cx="2880368" cy="360199"/>
          </a:xfrm>
        </p:spPr>
        <p:txBody>
          <a:bodyPr/>
          <a:lstStyle>
            <a:lvl1pPr marL="0" indent="0" algn="l">
              <a:spcBef>
                <a:spcPts val="0"/>
              </a:spcBef>
              <a:defRPr sz="1100" b="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defRPr/>
            </a:lvl2pPr>
            <a:lvl3pPr marL="0" indent="0">
              <a:spcBef>
                <a:spcPts val="0"/>
              </a:spcBef>
              <a:defRPr/>
            </a:lvl3pPr>
            <a:lvl4pPr marL="0" indent="0">
              <a:spcBef>
                <a:spcPts val="0"/>
              </a:spcBef>
              <a:defRPr/>
            </a:lvl4pPr>
            <a:lvl5pPr marL="0" indent="0">
              <a:spcBef>
                <a:spcPts val="0"/>
              </a:spcBef>
              <a:defRPr/>
            </a:lvl5pPr>
          </a:lstStyle>
          <a:p>
            <a:pPr lvl="0"/>
            <a:r>
              <a:rPr lang="ru-RU" dirty="0"/>
              <a:t>Образец текста</a:t>
            </a:r>
          </a:p>
        </p:txBody>
      </p:sp>
      <p:sp>
        <p:nvSpPr>
          <p:cNvPr id="13" name="Текст 11"/>
          <p:cNvSpPr>
            <a:spLocks noGrp="1"/>
          </p:cNvSpPr>
          <p:nvPr>
            <p:ph type="body" sz="quarter" idx="15"/>
          </p:nvPr>
        </p:nvSpPr>
        <p:spPr>
          <a:xfrm>
            <a:off x="7200748" y="1800229"/>
            <a:ext cx="2880046" cy="360199"/>
          </a:xfrm>
        </p:spPr>
        <p:txBody>
          <a:bodyPr/>
          <a:lstStyle>
            <a:lvl1pPr marL="0" indent="0" algn="l">
              <a:spcBef>
                <a:spcPts val="0"/>
              </a:spcBef>
              <a:defRPr sz="1100" b="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defRPr/>
            </a:lvl2pPr>
            <a:lvl3pPr marL="0" indent="0">
              <a:spcBef>
                <a:spcPts val="0"/>
              </a:spcBef>
              <a:defRPr/>
            </a:lvl3pPr>
            <a:lvl4pPr marL="0" indent="0">
              <a:spcBef>
                <a:spcPts val="0"/>
              </a:spcBef>
              <a:defRPr/>
            </a:lvl4pPr>
            <a:lvl5pPr marL="0" indent="0">
              <a:spcBef>
                <a:spcPts val="0"/>
              </a:spcBef>
              <a:defRPr/>
            </a:lvl5pPr>
          </a:lstStyle>
          <a:p>
            <a:pPr lvl="0"/>
            <a:r>
              <a:rPr lang="ru-RU" dirty="0"/>
              <a:t>Образец текста</a:t>
            </a:r>
          </a:p>
        </p:txBody>
      </p:sp>
      <p:sp>
        <p:nvSpPr>
          <p:cNvPr id="17" name="Объект 2"/>
          <p:cNvSpPr>
            <a:spLocks noGrp="1"/>
          </p:cNvSpPr>
          <p:nvPr>
            <p:ph idx="16"/>
          </p:nvPr>
        </p:nvSpPr>
        <p:spPr>
          <a:xfrm>
            <a:off x="7200748" y="3780631"/>
            <a:ext cx="2880046" cy="2520322"/>
          </a:xfrm>
        </p:spPr>
        <p:txBody>
          <a:bodyPr/>
          <a:lstStyle>
            <a:lvl1pPr>
              <a:spcAft>
                <a:spcPts val="600"/>
              </a:spcAft>
              <a:defRPr sz="1100"/>
            </a:lvl1pPr>
            <a:lvl2pPr marL="179850" indent="-179850">
              <a:spcAft>
                <a:spcPts val="600"/>
              </a:spcAft>
              <a:buFont typeface="Wingdings" panose="05000000000000000000" pitchFamily="2" charset="2"/>
              <a:buChar char="ü"/>
              <a:defRPr sz="11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</p:spTree>
    <p:extLst>
      <p:ext uri="{BB962C8B-B14F-4D97-AF65-F5344CB8AC3E}">
        <p14:creationId xmlns:p14="http://schemas.microsoft.com/office/powerpoint/2010/main" val="2374006661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РАЗДЕЛ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5"/>
          <p:cNvPicPr>
            <a:picLocks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-272"/>
          <a:stretch/>
        </p:blipFill>
        <p:spPr bwMode="auto">
          <a:xfrm>
            <a:off x="0" y="3"/>
            <a:ext cx="10440988" cy="7561263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19142" y="2340451"/>
            <a:ext cx="5761517" cy="4020119"/>
          </a:xfrm>
          <a:noFill/>
        </p:spPr>
        <p:txBody>
          <a:bodyPr lIns="0" rIns="0" anchor="t"/>
          <a:lstStyle>
            <a:lvl1pPr algn="l">
              <a:defRPr sz="4500" b="1" cap="all">
                <a:solidFill>
                  <a:schemeClr val="tx2"/>
                </a:solidFill>
              </a:defRPr>
            </a:lvl1pPr>
          </a:lstStyle>
          <a:p>
            <a:r>
              <a:rPr lang="ru-RU" dirty="0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19139" y="1800228"/>
            <a:ext cx="9001931" cy="540223"/>
          </a:xfrm>
        </p:spPr>
        <p:txBody>
          <a:bodyPr anchor="t"/>
          <a:lstStyle>
            <a:lvl1pPr marL="0" indent="0">
              <a:buNone/>
              <a:defRPr sz="2300">
                <a:solidFill>
                  <a:schemeClr val="accent5">
                    <a:lumMod val="75000"/>
                  </a:schemeClr>
                </a:solidFill>
              </a:defRPr>
            </a:lvl1pPr>
            <a:lvl2pPr marL="51381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102764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54145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205527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56909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308292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59674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4110555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5550578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596370" y="1944575"/>
            <a:ext cx="5276686" cy="5502919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3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047076" y="1944575"/>
            <a:ext cx="5278499" cy="5502919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3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522056" y="7008181"/>
            <a:ext cx="2436231" cy="402567"/>
          </a:xfrm>
          <a:prstGeom prst="rect">
            <a:avLst/>
          </a:prstGeom>
        </p:spPr>
        <p:txBody>
          <a:bodyPr lIns="91347" tIns="45673" rIns="91347" bIns="45673"/>
          <a:lstStyle/>
          <a:p>
            <a:pPr defTabSz="1027640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4604963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22054" y="302802"/>
            <a:ext cx="9396889" cy="1260211"/>
          </a:xfrm>
        </p:spPr>
        <p:txBody>
          <a:bodyPr/>
          <a:lstStyle>
            <a:lvl1pPr>
              <a:defRPr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522050" y="1692539"/>
            <a:ext cx="4613250" cy="705367"/>
          </a:xfrm>
        </p:spPr>
        <p:txBody>
          <a:bodyPr anchor="b"/>
          <a:lstStyle>
            <a:lvl1pPr marL="0" indent="0">
              <a:buNone/>
              <a:defRPr sz="2800" b="1"/>
            </a:lvl1pPr>
            <a:lvl2pPr marL="513819" indent="0">
              <a:buNone/>
              <a:defRPr sz="2300" b="1"/>
            </a:lvl2pPr>
            <a:lvl3pPr marL="1027640" indent="0">
              <a:buNone/>
              <a:defRPr sz="2000" b="1"/>
            </a:lvl3pPr>
            <a:lvl4pPr marL="1541457" indent="0">
              <a:buNone/>
              <a:defRPr sz="1800" b="1"/>
            </a:lvl4pPr>
            <a:lvl5pPr marL="2055277" indent="0">
              <a:buNone/>
              <a:defRPr sz="1800" b="1"/>
            </a:lvl5pPr>
            <a:lvl6pPr marL="2569097" indent="0">
              <a:buNone/>
              <a:defRPr sz="1800" b="1"/>
            </a:lvl6pPr>
            <a:lvl7pPr marL="3082920" indent="0">
              <a:buNone/>
              <a:defRPr sz="1800" b="1"/>
            </a:lvl7pPr>
            <a:lvl8pPr marL="3596740" indent="0">
              <a:buNone/>
              <a:defRPr sz="1800" b="1"/>
            </a:lvl8pPr>
            <a:lvl9pPr marL="4110555" indent="0">
              <a:buNone/>
              <a:defRPr sz="18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522050" y="2397901"/>
            <a:ext cx="4613250" cy="4356478"/>
          </a:xfrm>
        </p:spPr>
        <p:txBody>
          <a:bodyPr/>
          <a:lstStyle>
            <a:lvl1pPr>
              <a:defRPr sz="2800"/>
            </a:lvl1pPr>
            <a:lvl2pPr>
              <a:defRPr sz="23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5303877" y="1692539"/>
            <a:ext cx="4615062" cy="705367"/>
          </a:xfrm>
        </p:spPr>
        <p:txBody>
          <a:bodyPr anchor="b"/>
          <a:lstStyle>
            <a:lvl1pPr marL="0" indent="0">
              <a:buNone/>
              <a:defRPr sz="2800" b="1"/>
            </a:lvl1pPr>
            <a:lvl2pPr marL="513819" indent="0">
              <a:buNone/>
              <a:defRPr sz="2300" b="1"/>
            </a:lvl2pPr>
            <a:lvl3pPr marL="1027640" indent="0">
              <a:buNone/>
              <a:defRPr sz="2000" b="1"/>
            </a:lvl3pPr>
            <a:lvl4pPr marL="1541457" indent="0">
              <a:buNone/>
              <a:defRPr sz="1800" b="1"/>
            </a:lvl4pPr>
            <a:lvl5pPr marL="2055277" indent="0">
              <a:buNone/>
              <a:defRPr sz="1800" b="1"/>
            </a:lvl5pPr>
            <a:lvl6pPr marL="2569097" indent="0">
              <a:buNone/>
              <a:defRPr sz="1800" b="1"/>
            </a:lvl6pPr>
            <a:lvl7pPr marL="3082920" indent="0">
              <a:buNone/>
              <a:defRPr sz="1800" b="1"/>
            </a:lvl7pPr>
            <a:lvl8pPr marL="3596740" indent="0">
              <a:buNone/>
              <a:defRPr sz="1800" b="1"/>
            </a:lvl8pPr>
            <a:lvl9pPr marL="4110555" indent="0">
              <a:buNone/>
              <a:defRPr sz="18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5303877" y="2397901"/>
            <a:ext cx="4615062" cy="4356478"/>
          </a:xfrm>
        </p:spPr>
        <p:txBody>
          <a:bodyPr/>
          <a:lstStyle>
            <a:lvl1pPr>
              <a:defRPr sz="2800"/>
            </a:lvl1pPr>
            <a:lvl2pPr>
              <a:defRPr sz="23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>
          <a:xfrm>
            <a:off x="522056" y="7008181"/>
            <a:ext cx="2436231" cy="402567"/>
          </a:xfrm>
          <a:prstGeom prst="rect">
            <a:avLst/>
          </a:prstGeom>
        </p:spPr>
        <p:txBody>
          <a:bodyPr lIns="91347" tIns="45673" rIns="91347" bIns="45673"/>
          <a:lstStyle/>
          <a:p>
            <a:pPr defTabSz="1027640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3151665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>
          <a:xfrm>
            <a:off x="522056" y="7008181"/>
            <a:ext cx="2436231" cy="402567"/>
          </a:xfrm>
          <a:prstGeom prst="rect">
            <a:avLst/>
          </a:prstGeom>
        </p:spPr>
        <p:txBody>
          <a:bodyPr lIns="91347" tIns="45673" rIns="91347" bIns="45673"/>
          <a:lstStyle/>
          <a:p>
            <a:pPr defTabSz="1027640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7436528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>
          <a:xfrm>
            <a:off x="522056" y="7008181"/>
            <a:ext cx="2436231" cy="402567"/>
          </a:xfrm>
          <a:prstGeom prst="rect">
            <a:avLst/>
          </a:prstGeom>
        </p:spPr>
        <p:txBody>
          <a:bodyPr lIns="91347" tIns="45673" rIns="91347" bIns="45673"/>
          <a:lstStyle/>
          <a:p>
            <a:pPr defTabSz="1027640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2042329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22060" y="301052"/>
            <a:ext cx="3435013" cy="1281214"/>
          </a:xfrm>
        </p:spPr>
        <p:txBody>
          <a:bodyPr anchor="b"/>
          <a:lstStyle>
            <a:lvl1pPr algn="l">
              <a:defRPr sz="23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4082139" y="301051"/>
            <a:ext cx="5836801" cy="6453328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800"/>
            </a:lvl3pPr>
            <a:lvl4pPr>
              <a:defRPr sz="2300"/>
            </a:lvl4pPr>
            <a:lvl5pPr>
              <a:defRPr sz="2300"/>
            </a:lvl5pPr>
            <a:lvl6pPr>
              <a:defRPr sz="2300"/>
            </a:lvl6pPr>
            <a:lvl7pPr>
              <a:defRPr sz="2300"/>
            </a:lvl7pPr>
            <a:lvl8pPr>
              <a:defRPr sz="2300"/>
            </a:lvl8pPr>
            <a:lvl9pPr>
              <a:defRPr sz="23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522060" y="1582265"/>
            <a:ext cx="3435013" cy="5172114"/>
          </a:xfrm>
        </p:spPr>
        <p:txBody>
          <a:bodyPr/>
          <a:lstStyle>
            <a:lvl1pPr marL="0" indent="0">
              <a:buNone/>
              <a:defRPr sz="1600"/>
            </a:lvl1pPr>
            <a:lvl2pPr marL="513819" indent="0">
              <a:buNone/>
              <a:defRPr sz="1400"/>
            </a:lvl2pPr>
            <a:lvl3pPr marL="1027640" indent="0">
              <a:buNone/>
              <a:defRPr sz="1100"/>
            </a:lvl3pPr>
            <a:lvl4pPr marL="1541457" indent="0">
              <a:buNone/>
              <a:defRPr sz="1000"/>
            </a:lvl4pPr>
            <a:lvl5pPr marL="2055277" indent="0">
              <a:buNone/>
              <a:defRPr sz="1000"/>
            </a:lvl5pPr>
            <a:lvl6pPr marL="2569097" indent="0">
              <a:buNone/>
              <a:defRPr sz="1000"/>
            </a:lvl6pPr>
            <a:lvl7pPr marL="3082920" indent="0">
              <a:buNone/>
              <a:defRPr sz="1000"/>
            </a:lvl7pPr>
            <a:lvl8pPr marL="3596740" indent="0">
              <a:buNone/>
              <a:defRPr sz="1000"/>
            </a:lvl8pPr>
            <a:lvl9pPr marL="4110555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522056" y="7008181"/>
            <a:ext cx="2436231" cy="402567"/>
          </a:xfrm>
          <a:prstGeom prst="rect">
            <a:avLst/>
          </a:prstGeom>
        </p:spPr>
        <p:txBody>
          <a:bodyPr lIns="91347" tIns="45673" rIns="91347" bIns="45673"/>
          <a:lstStyle/>
          <a:p>
            <a:pPr defTabSz="1027640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035650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22059" y="302802"/>
            <a:ext cx="9396889" cy="1260211"/>
          </a:xfrm>
        </p:spPr>
        <p:txBody>
          <a:bodyPr/>
          <a:lstStyle>
            <a:lvl1pPr>
              <a:defRPr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522050" y="1692540"/>
            <a:ext cx="4613250" cy="705367"/>
          </a:xfrm>
        </p:spPr>
        <p:txBody>
          <a:bodyPr anchor="b"/>
          <a:lstStyle>
            <a:lvl1pPr marL="0" indent="0">
              <a:buNone/>
              <a:defRPr sz="2800" b="1"/>
            </a:lvl1pPr>
            <a:lvl2pPr marL="512866" indent="0">
              <a:buNone/>
              <a:defRPr sz="2300" b="1"/>
            </a:lvl2pPr>
            <a:lvl3pPr marL="1025728" indent="0">
              <a:buNone/>
              <a:defRPr sz="2000" b="1"/>
            </a:lvl3pPr>
            <a:lvl4pPr marL="1538596" indent="0">
              <a:buNone/>
              <a:defRPr sz="1800" b="1"/>
            </a:lvl4pPr>
            <a:lvl5pPr marL="2051456" indent="0">
              <a:buNone/>
              <a:defRPr sz="1800" b="1"/>
            </a:lvl5pPr>
            <a:lvl6pPr marL="2564329" indent="0">
              <a:buNone/>
              <a:defRPr sz="1800" b="1"/>
            </a:lvl6pPr>
            <a:lvl7pPr marL="3077193" indent="0">
              <a:buNone/>
              <a:defRPr sz="1800" b="1"/>
            </a:lvl7pPr>
            <a:lvl8pPr marL="3590058" indent="0">
              <a:buNone/>
              <a:defRPr sz="1800" b="1"/>
            </a:lvl8pPr>
            <a:lvl9pPr marL="4102923" indent="0">
              <a:buNone/>
              <a:defRPr sz="18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522050" y="2397901"/>
            <a:ext cx="4613250" cy="4356478"/>
          </a:xfrm>
        </p:spPr>
        <p:txBody>
          <a:bodyPr/>
          <a:lstStyle>
            <a:lvl1pPr>
              <a:defRPr sz="2800"/>
            </a:lvl1pPr>
            <a:lvl2pPr>
              <a:defRPr sz="23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5303877" y="1692540"/>
            <a:ext cx="4615062" cy="705367"/>
          </a:xfrm>
        </p:spPr>
        <p:txBody>
          <a:bodyPr anchor="b"/>
          <a:lstStyle>
            <a:lvl1pPr marL="0" indent="0">
              <a:buNone/>
              <a:defRPr sz="2800" b="1"/>
            </a:lvl1pPr>
            <a:lvl2pPr marL="512866" indent="0">
              <a:buNone/>
              <a:defRPr sz="2300" b="1"/>
            </a:lvl2pPr>
            <a:lvl3pPr marL="1025728" indent="0">
              <a:buNone/>
              <a:defRPr sz="2000" b="1"/>
            </a:lvl3pPr>
            <a:lvl4pPr marL="1538596" indent="0">
              <a:buNone/>
              <a:defRPr sz="1800" b="1"/>
            </a:lvl4pPr>
            <a:lvl5pPr marL="2051456" indent="0">
              <a:buNone/>
              <a:defRPr sz="1800" b="1"/>
            </a:lvl5pPr>
            <a:lvl6pPr marL="2564329" indent="0">
              <a:buNone/>
              <a:defRPr sz="1800" b="1"/>
            </a:lvl6pPr>
            <a:lvl7pPr marL="3077193" indent="0">
              <a:buNone/>
              <a:defRPr sz="1800" b="1"/>
            </a:lvl7pPr>
            <a:lvl8pPr marL="3590058" indent="0">
              <a:buNone/>
              <a:defRPr sz="1800" b="1"/>
            </a:lvl8pPr>
            <a:lvl9pPr marL="4102923" indent="0">
              <a:buNone/>
              <a:defRPr sz="18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5303877" y="2397901"/>
            <a:ext cx="4615062" cy="4356478"/>
          </a:xfrm>
        </p:spPr>
        <p:txBody>
          <a:bodyPr/>
          <a:lstStyle>
            <a:lvl1pPr>
              <a:defRPr sz="2800"/>
            </a:lvl1pPr>
            <a:lvl2pPr>
              <a:defRPr sz="23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Rectangle 2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0374934-EA18-40C6-A131-2A4357D0C44B}" type="slidenum">
              <a:rPr lang="ru-RU">
                <a:solidFill>
                  <a:srgbClr val="003274"/>
                </a:solidFill>
              </a:rPr>
              <a:pPr>
                <a:defRPr/>
              </a:pPr>
              <a:t>‹#›</a:t>
            </a:fld>
            <a:endParaRPr lang="ru-RU" dirty="0">
              <a:solidFill>
                <a:srgbClr val="00327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318891"/>
      </p:ext>
    </p:extLst>
  </p:cSld>
  <p:clrMapOvr>
    <a:masterClrMapping/>
  </p:clrMapOvr>
  <p:transition/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046512" y="5292887"/>
            <a:ext cx="6264593" cy="624855"/>
          </a:xfrm>
        </p:spPr>
        <p:txBody>
          <a:bodyPr anchor="b"/>
          <a:lstStyle>
            <a:lvl1pPr algn="l">
              <a:defRPr sz="23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046512" y="675613"/>
            <a:ext cx="6264593" cy="4536758"/>
          </a:xfrm>
        </p:spPr>
        <p:txBody>
          <a:bodyPr/>
          <a:lstStyle>
            <a:lvl1pPr marL="0" indent="0">
              <a:buNone/>
              <a:defRPr sz="3700"/>
            </a:lvl1pPr>
            <a:lvl2pPr marL="513819" indent="0">
              <a:buNone/>
              <a:defRPr sz="3200"/>
            </a:lvl2pPr>
            <a:lvl3pPr marL="1027640" indent="0">
              <a:buNone/>
              <a:defRPr sz="2800"/>
            </a:lvl3pPr>
            <a:lvl4pPr marL="1541457" indent="0">
              <a:buNone/>
              <a:defRPr sz="2300"/>
            </a:lvl4pPr>
            <a:lvl5pPr marL="2055277" indent="0">
              <a:buNone/>
              <a:defRPr sz="2300"/>
            </a:lvl5pPr>
            <a:lvl6pPr marL="2569097" indent="0">
              <a:buNone/>
              <a:defRPr sz="2300"/>
            </a:lvl6pPr>
            <a:lvl7pPr marL="3082920" indent="0">
              <a:buNone/>
              <a:defRPr sz="2300"/>
            </a:lvl7pPr>
            <a:lvl8pPr marL="3596740" indent="0">
              <a:buNone/>
              <a:defRPr sz="2300"/>
            </a:lvl8pPr>
            <a:lvl9pPr marL="4110555" indent="0">
              <a:buNone/>
              <a:defRPr sz="2300"/>
            </a:lvl9pPr>
          </a:lstStyle>
          <a:p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046512" y="5917739"/>
            <a:ext cx="6264593" cy="887398"/>
          </a:xfrm>
        </p:spPr>
        <p:txBody>
          <a:bodyPr/>
          <a:lstStyle>
            <a:lvl1pPr marL="0" indent="0">
              <a:buNone/>
              <a:defRPr sz="1600"/>
            </a:lvl1pPr>
            <a:lvl2pPr marL="513819" indent="0">
              <a:buNone/>
              <a:defRPr sz="1400"/>
            </a:lvl2pPr>
            <a:lvl3pPr marL="1027640" indent="0">
              <a:buNone/>
              <a:defRPr sz="1100"/>
            </a:lvl3pPr>
            <a:lvl4pPr marL="1541457" indent="0">
              <a:buNone/>
              <a:defRPr sz="1000"/>
            </a:lvl4pPr>
            <a:lvl5pPr marL="2055277" indent="0">
              <a:buNone/>
              <a:defRPr sz="1000"/>
            </a:lvl5pPr>
            <a:lvl6pPr marL="2569097" indent="0">
              <a:buNone/>
              <a:defRPr sz="1000"/>
            </a:lvl6pPr>
            <a:lvl7pPr marL="3082920" indent="0">
              <a:buNone/>
              <a:defRPr sz="1000"/>
            </a:lvl7pPr>
            <a:lvl8pPr marL="3596740" indent="0">
              <a:buNone/>
              <a:defRPr sz="1000"/>
            </a:lvl8pPr>
            <a:lvl9pPr marL="4110555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522056" y="7008181"/>
            <a:ext cx="2436231" cy="402567"/>
          </a:xfrm>
          <a:prstGeom prst="rect">
            <a:avLst/>
          </a:prstGeom>
        </p:spPr>
        <p:txBody>
          <a:bodyPr lIns="91347" tIns="45673" rIns="91347" bIns="45673"/>
          <a:lstStyle/>
          <a:p>
            <a:pPr defTabSz="1027640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0968377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>
          <a:xfrm>
            <a:off x="522056" y="7008181"/>
            <a:ext cx="2436231" cy="402567"/>
          </a:xfrm>
          <a:prstGeom prst="rect">
            <a:avLst/>
          </a:prstGeom>
        </p:spPr>
        <p:txBody>
          <a:bodyPr lIns="91347" tIns="45673" rIns="91347" bIns="45673"/>
          <a:lstStyle/>
          <a:p>
            <a:pPr defTabSz="1027640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3612930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644633" y="334306"/>
            <a:ext cx="2680941" cy="711318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596375" y="334306"/>
            <a:ext cx="7874245" cy="711318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>
          <a:xfrm>
            <a:off x="522056" y="7008181"/>
            <a:ext cx="2436231" cy="402567"/>
          </a:xfrm>
          <a:prstGeom prst="rect">
            <a:avLst/>
          </a:prstGeom>
        </p:spPr>
        <p:txBody>
          <a:bodyPr lIns="91347" tIns="45673" rIns="91347" bIns="45673"/>
          <a:lstStyle/>
          <a:p>
            <a:pPr defTabSz="1027640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9078136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100" b="0" i="0">
                <a:solidFill>
                  <a:srgbClr val="2482EC"/>
                </a:solidFill>
                <a:latin typeface="Calibri"/>
                <a:cs typeface="Calibri"/>
              </a:defRPr>
            </a:lvl1pPr>
          </a:lstStyle>
          <a:p>
            <a:pPr marL="12502">
              <a:lnSpc>
                <a:spcPts val="1221"/>
              </a:lnSpc>
            </a:pPr>
            <a:r>
              <a:rPr lang="ru-RU" dirty="0"/>
              <a:t>Ра</a:t>
            </a:r>
            <a:r>
              <a:rPr lang="ru-RU" spc="-5" dirty="0"/>
              <a:t>б</a:t>
            </a:r>
            <a:r>
              <a:rPr lang="ru-RU" dirty="0"/>
              <a:t>о</a:t>
            </a:r>
            <a:r>
              <a:rPr lang="ru-RU" spc="-15" dirty="0"/>
              <a:t>ч</a:t>
            </a:r>
            <a:r>
              <a:rPr lang="ru-RU" dirty="0"/>
              <a:t>ая т</a:t>
            </a:r>
            <a:r>
              <a:rPr lang="ru-RU" spc="5" dirty="0"/>
              <a:t>е</a:t>
            </a:r>
            <a:r>
              <a:rPr lang="ru-RU" spc="-10" dirty="0"/>
              <a:t>тр</a:t>
            </a:r>
            <a:r>
              <a:rPr lang="ru-RU" dirty="0"/>
              <a:t>адь</a:t>
            </a: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>
          <a:xfrm>
            <a:off x="522051" y="7031981"/>
            <a:ext cx="2401428" cy="276708"/>
          </a:xfrm>
          <a:prstGeom prst="rect">
            <a:avLst/>
          </a:prstGeom>
        </p:spPr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027640"/>
            <a:fld id="{1D8BD707-D9CF-40AE-B4C6-C98DA3205C0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 defTabSz="1027640"/>
              <a:t>10/9/2020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227086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ОС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719920" y="1800410"/>
            <a:ext cx="9361198" cy="5040647"/>
          </a:xfrm>
        </p:spPr>
        <p:txBody>
          <a:bodyPr/>
          <a:lstStyle>
            <a:lvl1pPr>
              <a:spcAft>
                <a:spcPts val="600"/>
              </a:spcAft>
              <a:defRPr sz="1100"/>
            </a:lvl1pPr>
            <a:lvl2pPr>
              <a:spcAft>
                <a:spcPts val="600"/>
              </a:spcAft>
              <a:defRPr sz="11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>
          <a:xfrm>
            <a:off x="522065" y="7008210"/>
            <a:ext cx="2436231" cy="402567"/>
          </a:xfrm>
          <a:prstGeom prst="rect">
            <a:avLst/>
          </a:prstGeom>
        </p:spPr>
        <p:txBody>
          <a:bodyPr lIns="91156" tIns="45581" rIns="91156" bIns="45581"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2314582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Rectangle 2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7277B86-9C55-451F-A827-DC34B804E018}" type="slidenum">
              <a:rPr lang="ru-RU">
                <a:solidFill>
                  <a:srgbClr val="003274"/>
                </a:solidFill>
              </a:rPr>
              <a:pPr>
                <a:defRPr/>
              </a:pPr>
              <a:t>‹#›</a:t>
            </a:fld>
            <a:endParaRPr lang="ru-RU" dirty="0">
              <a:solidFill>
                <a:srgbClr val="00327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1460516"/>
      </p:ext>
    </p:extLst>
  </p:cSld>
  <p:clrMapOvr>
    <a:masterClrMapping/>
  </p:clrMapOvr>
  <p:transition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2C65F1A-6D5E-48C7-B34C-6D07E8B8CB34}" type="slidenum">
              <a:rPr lang="ru-RU">
                <a:solidFill>
                  <a:srgbClr val="003274"/>
                </a:solidFill>
              </a:rPr>
              <a:pPr>
                <a:defRPr/>
              </a:pPr>
              <a:t>‹#›</a:t>
            </a:fld>
            <a:endParaRPr lang="ru-RU" dirty="0">
              <a:solidFill>
                <a:srgbClr val="00327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9577450"/>
      </p:ext>
    </p:extLst>
  </p:cSld>
  <p:clrMapOvr>
    <a:masterClrMapping/>
  </p:clrMapOvr>
  <p:transition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22060" y="301052"/>
            <a:ext cx="3435013" cy="1281214"/>
          </a:xfrm>
        </p:spPr>
        <p:txBody>
          <a:bodyPr anchor="b"/>
          <a:lstStyle>
            <a:lvl1pPr algn="l">
              <a:defRPr sz="23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082146" y="301051"/>
            <a:ext cx="5836801" cy="6453328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800"/>
            </a:lvl3pPr>
            <a:lvl4pPr>
              <a:defRPr sz="2300"/>
            </a:lvl4pPr>
            <a:lvl5pPr>
              <a:defRPr sz="2300"/>
            </a:lvl5pPr>
            <a:lvl6pPr>
              <a:defRPr sz="2300"/>
            </a:lvl6pPr>
            <a:lvl7pPr>
              <a:defRPr sz="2300"/>
            </a:lvl7pPr>
            <a:lvl8pPr>
              <a:defRPr sz="2300"/>
            </a:lvl8pPr>
            <a:lvl9pPr>
              <a:defRPr sz="23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522060" y="1582265"/>
            <a:ext cx="3435013" cy="5172114"/>
          </a:xfrm>
        </p:spPr>
        <p:txBody>
          <a:bodyPr/>
          <a:lstStyle>
            <a:lvl1pPr marL="0" indent="0">
              <a:buNone/>
              <a:defRPr sz="1600"/>
            </a:lvl1pPr>
            <a:lvl2pPr marL="512866" indent="0">
              <a:buNone/>
              <a:defRPr sz="1400"/>
            </a:lvl2pPr>
            <a:lvl3pPr marL="1025728" indent="0">
              <a:buNone/>
              <a:defRPr sz="1100"/>
            </a:lvl3pPr>
            <a:lvl4pPr marL="1538596" indent="0">
              <a:buNone/>
              <a:defRPr sz="1000"/>
            </a:lvl4pPr>
            <a:lvl5pPr marL="2051456" indent="0">
              <a:buNone/>
              <a:defRPr sz="1000"/>
            </a:lvl5pPr>
            <a:lvl6pPr marL="2564329" indent="0">
              <a:buNone/>
              <a:defRPr sz="1000"/>
            </a:lvl6pPr>
            <a:lvl7pPr marL="3077193" indent="0">
              <a:buNone/>
              <a:defRPr sz="1000"/>
            </a:lvl7pPr>
            <a:lvl8pPr marL="3590058" indent="0">
              <a:buNone/>
              <a:defRPr sz="1000"/>
            </a:lvl8pPr>
            <a:lvl9pPr marL="4102923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Rectangle 2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B0BE5B-319A-4012-ACA3-B3B076DBCBCE}" type="slidenum">
              <a:rPr lang="ru-RU">
                <a:solidFill>
                  <a:srgbClr val="003274"/>
                </a:solidFill>
              </a:rPr>
              <a:pPr>
                <a:defRPr/>
              </a:pPr>
              <a:t>‹#›</a:t>
            </a:fld>
            <a:endParaRPr lang="ru-RU" dirty="0">
              <a:solidFill>
                <a:srgbClr val="00327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1613805"/>
      </p:ext>
    </p:extLst>
  </p:cSld>
  <p:clrMapOvr>
    <a:masterClrMapping/>
  </p:clrMapOvr>
  <p:transition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046510" y="5292887"/>
            <a:ext cx="6264593" cy="624855"/>
          </a:xfrm>
        </p:spPr>
        <p:txBody>
          <a:bodyPr anchor="b"/>
          <a:lstStyle>
            <a:lvl1pPr algn="l">
              <a:defRPr sz="23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046510" y="675613"/>
            <a:ext cx="6264593" cy="4536758"/>
          </a:xfrm>
        </p:spPr>
        <p:txBody>
          <a:bodyPr/>
          <a:lstStyle>
            <a:lvl1pPr marL="0" indent="0">
              <a:buNone/>
              <a:defRPr sz="3700"/>
            </a:lvl1pPr>
            <a:lvl2pPr marL="512866" indent="0">
              <a:buNone/>
              <a:defRPr sz="3200"/>
            </a:lvl2pPr>
            <a:lvl3pPr marL="1025728" indent="0">
              <a:buNone/>
              <a:defRPr sz="2800"/>
            </a:lvl3pPr>
            <a:lvl4pPr marL="1538596" indent="0">
              <a:buNone/>
              <a:defRPr sz="2300"/>
            </a:lvl4pPr>
            <a:lvl5pPr marL="2051456" indent="0">
              <a:buNone/>
              <a:defRPr sz="2300"/>
            </a:lvl5pPr>
            <a:lvl6pPr marL="2564329" indent="0">
              <a:buNone/>
              <a:defRPr sz="2300"/>
            </a:lvl6pPr>
            <a:lvl7pPr marL="3077193" indent="0">
              <a:buNone/>
              <a:defRPr sz="2300"/>
            </a:lvl7pPr>
            <a:lvl8pPr marL="3590058" indent="0">
              <a:buNone/>
              <a:defRPr sz="2300"/>
            </a:lvl8pPr>
            <a:lvl9pPr marL="4102923" indent="0">
              <a:buNone/>
              <a:defRPr sz="2300"/>
            </a:lvl9pPr>
          </a:lstStyle>
          <a:p>
            <a:pPr lvl="0"/>
            <a:endParaRPr lang="ru-RU" noProof="0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046510" y="5917739"/>
            <a:ext cx="6264593" cy="887398"/>
          </a:xfrm>
        </p:spPr>
        <p:txBody>
          <a:bodyPr/>
          <a:lstStyle>
            <a:lvl1pPr marL="0" indent="0">
              <a:buNone/>
              <a:defRPr sz="1600"/>
            </a:lvl1pPr>
            <a:lvl2pPr marL="512866" indent="0">
              <a:buNone/>
              <a:defRPr sz="1400"/>
            </a:lvl2pPr>
            <a:lvl3pPr marL="1025728" indent="0">
              <a:buNone/>
              <a:defRPr sz="1100"/>
            </a:lvl3pPr>
            <a:lvl4pPr marL="1538596" indent="0">
              <a:buNone/>
              <a:defRPr sz="1000"/>
            </a:lvl4pPr>
            <a:lvl5pPr marL="2051456" indent="0">
              <a:buNone/>
              <a:defRPr sz="1000"/>
            </a:lvl5pPr>
            <a:lvl6pPr marL="2564329" indent="0">
              <a:buNone/>
              <a:defRPr sz="1000"/>
            </a:lvl6pPr>
            <a:lvl7pPr marL="3077193" indent="0">
              <a:buNone/>
              <a:defRPr sz="1000"/>
            </a:lvl7pPr>
            <a:lvl8pPr marL="3590058" indent="0">
              <a:buNone/>
              <a:defRPr sz="1000"/>
            </a:lvl8pPr>
            <a:lvl9pPr marL="4102923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Rectangle 2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8157E0-6EA3-49C6-9902-B29109ECB5A2}" type="slidenum">
              <a:rPr lang="ru-RU">
                <a:solidFill>
                  <a:srgbClr val="003274"/>
                </a:solidFill>
              </a:rPr>
              <a:pPr>
                <a:defRPr/>
              </a:pPr>
              <a:t>‹#›</a:t>
            </a:fld>
            <a:endParaRPr lang="ru-RU" dirty="0">
              <a:solidFill>
                <a:srgbClr val="00327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0854223"/>
      </p:ext>
    </p:extLst>
  </p:cSld>
  <p:clrMapOvr>
    <a:masterClrMapping/>
  </p:clrMapOvr>
  <p:transition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Rectangle 2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6896124-8D46-4503-BC77-915467E93F7C}" type="slidenum">
              <a:rPr lang="ru-RU">
                <a:solidFill>
                  <a:srgbClr val="003274"/>
                </a:solidFill>
              </a:rPr>
              <a:pPr>
                <a:defRPr/>
              </a:pPr>
              <a:t>‹#›</a:t>
            </a:fld>
            <a:endParaRPr lang="ru-RU" dirty="0">
              <a:solidFill>
                <a:srgbClr val="00327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4502493"/>
      </p:ext>
    </p:extLst>
  </p:cSld>
  <p:clrMapOvr>
    <a:masterClrMapping/>
  </p:clrMapOvr>
  <p:transition/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7750991" y="31"/>
            <a:ext cx="2403602" cy="6917157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534767" y="31"/>
            <a:ext cx="7042227" cy="6917157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Rectangle 2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F4D59CD-EEB6-4BB5-B954-F4164305EEAF}" type="slidenum">
              <a:rPr lang="ru-RU">
                <a:solidFill>
                  <a:srgbClr val="003274"/>
                </a:solidFill>
              </a:rPr>
              <a:pPr>
                <a:defRPr/>
              </a:pPr>
              <a:t>‹#›</a:t>
            </a:fld>
            <a:endParaRPr lang="ru-RU" dirty="0">
              <a:solidFill>
                <a:srgbClr val="00327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1514852"/>
      </p:ext>
    </p:extLst>
  </p:cSld>
  <p:clrMapOvr>
    <a:masterClrMapping/>
  </p:clrMapOvr>
  <p:transition/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643334407"/>
              </p:ext>
            </p:extLst>
          </p:nvPr>
        </p:nvGraphicFramePr>
        <p:xfrm>
          <a:off x="8" y="0"/>
          <a:ext cx="184960" cy="17858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2049" name="think-cell Slide" r:id="rId8" imgW="360" imgH="360" progId="">
                  <p:embed/>
                </p:oleObj>
              </mc:Choice>
              <mc:Fallback>
                <p:oleObj name="think-cell Slide" r:id="rId8" imgW="360" imgH="360" progId="">
                  <p:embed/>
                  <p:pic>
                    <p:nvPicPr>
                      <p:cNvPr id="0" name="Picture 73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" y="0"/>
                        <a:ext cx="184960" cy="178584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doc id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836203" y="41077"/>
            <a:ext cx="344025" cy="13750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/>
          <a:lstStyle>
            <a:lvl1pPr eaLnBrk="0" hangingPunct="0">
              <a:defRPr sz="16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defTabSz="911763"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endParaRPr lang="ru-RU" sz="900" dirty="0">
              <a:solidFill>
                <a:srgbClr val="000000"/>
              </a:solidFill>
              <a:cs typeface="Arial"/>
            </a:endParaRPr>
          </a:p>
        </p:txBody>
      </p:sp>
      <p:sp>
        <p:nvSpPr>
          <p:cNvPr id="13314" name="Rectangle 1026"/>
          <p:cNvSpPr>
            <a:spLocks noGrp="1" noChangeArrowheads="1"/>
          </p:cNvSpPr>
          <p:nvPr>
            <p:ph type="ctrTitle"/>
            <p:custDataLst>
              <p:tags r:id="rId4"/>
            </p:custDataLst>
          </p:nvPr>
        </p:nvSpPr>
        <p:spPr>
          <a:xfrm>
            <a:off x="3418068" y="3043086"/>
            <a:ext cx="5992703" cy="115374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 lang="ru-RU" sz="3700" noProof="0" dirty="0" smtClean="0">
                <a:solidFill>
                  <a:schemeClr val="bg1"/>
                </a:solidFill>
              </a:defRPr>
            </a:lvl1pPr>
          </a:lstStyle>
          <a:p>
            <a:pPr lvl="0" defTabSz="1025891"/>
            <a:r>
              <a:rPr lang="en-US" noProof="0" dirty="0"/>
              <a:t>Click to edit Master title style</a:t>
            </a:r>
            <a:endParaRPr lang="ru-RU" noProof="0" dirty="0"/>
          </a:p>
        </p:txBody>
      </p:sp>
      <p:sp>
        <p:nvSpPr>
          <p:cNvPr id="13315" name="Rectangle 1027"/>
          <p:cNvSpPr>
            <a:spLocks noGrp="1" noChangeArrowheads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3418060" y="4650372"/>
            <a:ext cx="5226968" cy="323165"/>
          </a:xfr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>
            <a:spAutoFit/>
          </a:bodyPr>
          <a:lstStyle>
            <a:lvl1pPr>
              <a:defRPr lang="ru-RU" sz="2100" b="1" kern="1200" noProof="0" smtClean="0">
                <a:solidFill>
                  <a:srgbClr val="FFFFFF"/>
                </a:solidFill>
                <a:latin typeface="Arial" charset="0"/>
                <a:cs typeface="Arial" charset="0"/>
              </a:defRPr>
            </a:lvl1pPr>
          </a:lstStyle>
          <a:p>
            <a:pPr lvl="0" defTabSz="1066635" latinLnBrk="0"/>
            <a:r>
              <a:rPr lang="en-US" noProof="0" dirty="0"/>
              <a:t>Click to edit Master subtitle style</a:t>
            </a:r>
            <a:endParaRPr lang="ru-RU" noProof="0" dirty="0"/>
          </a:p>
        </p:txBody>
      </p:sp>
      <p:sp>
        <p:nvSpPr>
          <p:cNvPr id="21" name="Rectangle 1027" hidden="1"/>
          <p:cNvSpPr txBox="1">
            <a:spLocks noChangeArrowheads="1"/>
          </p:cNvSpPr>
          <p:nvPr userDrawn="1">
            <p:custDataLst>
              <p:tags r:id="rId6"/>
            </p:custDataLst>
          </p:nvPr>
        </p:nvSpPr>
        <p:spPr bwMode="auto">
          <a:xfrm>
            <a:off x="3418065" y="5571644"/>
            <a:ext cx="6159166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>
            <a:spAutoFit/>
          </a:bodyPr>
          <a:lstStyle>
            <a:defPPr>
              <a:defRPr lang="ru-RU"/>
            </a:defPPr>
            <a:lvl1pPr marL="0" defTabSz="931977" eaLnBrk="1" latinLnBrk="0" hangingPunct="1">
              <a:defRPr b="1">
                <a:solidFill>
                  <a:srgbClr val="FFFFFF"/>
                </a:solidFill>
                <a:cs typeface="Arial" charset="0"/>
              </a:defRPr>
            </a:lvl1pPr>
            <a:lvl2pPr marL="742950" indent="-285750" defTabSz="914012" eaLnBrk="0" latinLnBrk="0" hangingPunct="0">
              <a:defRPr sz="1000">
                <a:cs typeface="Arial" charset="0"/>
              </a:defRPr>
            </a:lvl2pPr>
            <a:lvl3pPr marL="1143000" indent="-228600" defTabSz="914012" eaLnBrk="0" latinLnBrk="0" hangingPunct="0">
              <a:defRPr sz="1000">
                <a:cs typeface="Arial" charset="0"/>
              </a:defRPr>
            </a:lvl3pPr>
            <a:lvl4pPr marL="1600200" indent="-228600" defTabSz="914012" eaLnBrk="0" latinLnBrk="0" hangingPunct="0">
              <a:defRPr sz="1000">
                <a:cs typeface="Arial" charset="0"/>
              </a:defRPr>
            </a:lvl4pPr>
            <a:lvl5pPr marL="2057400" indent="-228600" defTabSz="914012" eaLnBrk="0" latinLnBrk="0" hangingPunct="0">
              <a:defRPr sz="1000">
                <a:cs typeface="Arial" charset="0"/>
              </a:defRPr>
            </a:lvl5pPr>
            <a:lvl6pPr marL="2514600" indent="-228600" defTabSz="914012" eaLnBrk="0" fontAlgn="base" hangingPunct="0">
              <a:spcBef>
                <a:spcPct val="0"/>
              </a:spcBef>
              <a:spcAft>
                <a:spcPct val="0"/>
              </a:spcAft>
              <a:defRPr sz="1000">
                <a:cs typeface="Arial" charset="0"/>
              </a:defRPr>
            </a:lvl6pPr>
            <a:lvl7pPr marL="2971800" indent="-228600" defTabSz="914012" eaLnBrk="0" fontAlgn="base" hangingPunct="0">
              <a:spcBef>
                <a:spcPct val="0"/>
              </a:spcBef>
              <a:spcAft>
                <a:spcPct val="0"/>
              </a:spcAft>
              <a:defRPr sz="1000">
                <a:cs typeface="Arial" charset="0"/>
              </a:defRPr>
            </a:lvl7pPr>
            <a:lvl8pPr marL="3429000" indent="-228600" defTabSz="914012" eaLnBrk="0" fontAlgn="base" hangingPunct="0">
              <a:spcBef>
                <a:spcPct val="0"/>
              </a:spcBef>
              <a:spcAft>
                <a:spcPct val="0"/>
              </a:spcAft>
              <a:defRPr sz="1000">
                <a:cs typeface="Arial" charset="0"/>
              </a:defRPr>
            </a:lvl8pPr>
            <a:lvl9pPr marL="3886200" indent="-228600" defTabSz="914012" eaLnBrk="0" fontAlgn="base" hangingPunct="0">
              <a:spcBef>
                <a:spcPct val="0"/>
              </a:spcBef>
              <a:spcAft>
                <a:spcPct val="0"/>
              </a:spcAft>
              <a:defRPr sz="1000">
                <a:cs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800" dirty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387964606"/>
      </p:ext>
    </p:extLst>
  </p:cSld>
  <p:clrMapOvr>
    <a:masterClrMapping/>
  </p:clrMapOvr>
  <p:transition spd="slow">
    <p:wipe dir="r"/>
  </p:transition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122980362"/>
              </p:ext>
            </p:extLst>
          </p:nvPr>
        </p:nvGraphicFramePr>
        <p:xfrm>
          <a:off x="8" y="0"/>
          <a:ext cx="184960" cy="17858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3073" name="think-cell Slide" r:id="rId6" imgW="360" imgH="360" progId="">
                  <p:embed/>
                </p:oleObj>
              </mc:Choice>
              <mc:Fallback>
                <p:oleObj name="think-cell Slide" r:id="rId6" imgW="360" imgH="360" progId="">
                  <p:embed/>
                  <p:pic>
                    <p:nvPicPr>
                      <p:cNvPr id="0" name="Picture 73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" y="0"/>
                        <a:ext cx="184960" cy="178584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McK 2. Slide Title"/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138728" y="261854"/>
            <a:ext cx="10104360" cy="323165"/>
          </a:xfrm>
        </p:spPr>
        <p:txBody>
          <a:bodyPr anchor="ctr" anchorCtr="0"/>
          <a:lstStyle>
            <a:lvl1pPr>
              <a:defRPr/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3" name="Picture 48"/>
          <p:cNvPicPr>
            <a:picLocks noChangeAspect="1" noChangeArrowheads="1"/>
          </p:cNvPicPr>
          <p:nvPr userDrawn="1">
            <p:custDataLst>
              <p:tags r:id="rId4"/>
            </p:custDataLst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961" y="724162"/>
            <a:ext cx="10263425" cy="13750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606051034"/>
      </p:ext>
    </p:extLst>
  </p:cSld>
  <p:clrMapOvr>
    <a:masterClrMapping/>
  </p:clrMapOvr>
  <p:transition spd="slow">
    <p:wipe dir="r"/>
  </p:transition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38734" y="261854"/>
            <a:ext cx="10093262" cy="323165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697080840"/>
      </p:ext>
    </p:extLst>
  </p:cSld>
  <p:clrMapOvr>
    <a:masterClrMapping/>
  </p:clrMapOvr>
  <p:transition spd="slow">
    <p:wipe dir="r"/>
  </p:transition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05295662"/>
      </p:ext>
    </p:extLst>
  </p:cSld>
  <p:clrMapOvr>
    <a:masterClrMapping/>
  </p:clrMapOvr>
  <p:transition spd="slow">
    <p:wipe dir="r"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Практику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Текст 8"/>
          <p:cNvSpPr>
            <a:spLocks noGrp="1"/>
          </p:cNvSpPr>
          <p:nvPr>
            <p:ph type="body" sz="quarter" idx="13"/>
          </p:nvPr>
        </p:nvSpPr>
        <p:spPr>
          <a:xfrm>
            <a:off x="719924" y="1800230"/>
            <a:ext cx="7381874" cy="720245"/>
          </a:xfrm>
          <a:prstGeom prst="roundRect">
            <a:avLst>
              <a:gd name="adj" fmla="val 10076"/>
            </a:avLst>
          </a:prstGeom>
          <a:solidFill>
            <a:schemeClr val="accent5">
              <a:lumMod val="20000"/>
              <a:lumOff val="80000"/>
            </a:schemeClr>
          </a:solidFill>
        </p:spPr>
        <p:txBody>
          <a:bodyPr lIns="89740" rIns="89740" anchor="ctr"/>
          <a:lstStyle>
            <a:lvl1pPr defTabSz="1076884">
              <a:lnSpc>
                <a:spcPct val="90000"/>
              </a:lnSpc>
              <a:spcBef>
                <a:spcPts val="0"/>
              </a:spcBef>
              <a:tabLst>
                <a:tab pos="1076884" algn="l"/>
              </a:tabLst>
              <a:defRPr>
                <a:solidFill>
                  <a:schemeClr val="accent5">
                    <a:lumMod val="50000"/>
                  </a:schemeClr>
                </a:solidFill>
              </a:defRPr>
            </a:lvl1pPr>
            <a:lvl2pPr defTabSz="1076884">
              <a:tabLst>
                <a:tab pos="1076884" algn="l"/>
              </a:tabLst>
              <a:defRPr>
                <a:solidFill>
                  <a:schemeClr val="accent5">
                    <a:lumMod val="50000"/>
                  </a:schemeClr>
                </a:solidFill>
              </a:defRPr>
            </a:lvl2pPr>
            <a:lvl3pPr defTabSz="1076884">
              <a:tabLst>
                <a:tab pos="1076884" algn="l"/>
              </a:tabLst>
              <a:defRPr>
                <a:solidFill>
                  <a:schemeClr val="accent5">
                    <a:lumMod val="50000"/>
                  </a:schemeClr>
                </a:solidFill>
              </a:defRPr>
            </a:lvl3pPr>
            <a:lvl4pPr defTabSz="1076884">
              <a:tabLst>
                <a:tab pos="1076884" algn="l"/>
              </a:tabLst>
              <a:defRPr>
                <a:solidFill>
                  <a:schemeClr val="accent5">
                    <a:lumMod val="50000"/>
                  </a:schemeClr>
                </a:solidFill>
              </a:defRPr>
            </a:lvl4pPr>
            <a:lvl5pPr defTabSz="1076884">
              <a:tabLst>
                <a:tab pos="1076884" algn="l"/>
              </a:tabLst>
              <a:defRPr>
                <a:solidFill>
                  <a:schemeClr val="accent5">
                    <a:lumMod val="50000"/>
                  </a:schemeClr>
                </a:solidFill>
              </a:defRPr>
            </a:lvl5pPr>
          </a:lstStyle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899945" y="2700494"/>
            <a:ext cx="7200920" cy="2520322"/>
          </a:xfrm>
        </p:spPr>
        <p:txBody>
          <a:bodyPr/>
          <a:lstStyle>
            <a:lvl1pPr>
              <a:spcAft>
                <a:spcPts val="600"/>
              </a:spcAft>
              <a:defRPr sz="1100"/>
            </a:lvl1pPr>
            <a:lvl2pPr>
              <a:spcAft>
                <a:spcPts val="600"/>
              </a:spcAft>
              <a:defRPr sz="11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>
          <a:xfrm>
            <a:off x="522065" y="7008210"/>
            <a:ext cx="2436231" cy="402567"/>
          </a:xfrm>
          <a:prstGeom prst="rect">
            <a:avLst/>
          </a:prstGeom>
        </p:spPr>
        <p:txBody>
          <a:bodyPr lIns="91156" tIns="45581" rIns="91156" bIns="45581"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11" name="Объект 2"/>
          <p:cNvSpPr>
            <a:spLocks noGrp="1"/>
          </p:cNvSpPr>
          <p:nvPr>
            <p:ph idx="14"/>
          </p:nvPr>
        </p:nvSpPr>
        <p:spPr>
          <a:xfrm>
            <a:off x="719138" y="5400839"/>
            <a:ext cx="7380944" cy="1440184"/>
          </a:xfrm>
          <a:prstGeom prst="roundRect">
            <a:avLst>
              <a:gd name="adj" fmla="val 7124"/>
            </a:avLst>
          </a:prstGeom>
          <a:solidFill>
            <a:schemeClr val="accent5">
              <a:lumMod val="20000"/>
              <a:lumOff val="80000"/>
            </a:schemeClr>
          </a:solidFill>
        </p:spPr>
        <p:txBody>
          <a:bodyPr lIns="89740" rIns="89740" anchor="ctr"/>
          <a:lstStyle>
            <a:lvl1pPr>
              <a:spcAft>
                <a:spcPts val="0"/>
              </a:spcAft>
              <a:defRPr sz="1100">
                <a:solidFill>
                  <a:schemeClr val="accent5">
                    <a:lumMod val="50000"/>
                  </a:schemeClr>
                </a:solidFill>
              </a:defRPr>
            </a:lvl1pPr>
            <a:lvl2pPr>
              <a:spcAft>
                <a:spcPts val="600"/>
              </a:spcAft>
              <a:defRPr sz="1100" b="1"/>
            </a:lvl2pPr>
            <a:lvl3pPr>
              <a:spcBef>
                <a:spcPts val="0"/>
              </a:spcBef>
              <a:buFont typeface="Arial" panose="020B0604020202020204" pitchFamily="34" charset="0"/>
              <a:buChar char="•"/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</p:spTree>
    <p:extLst>
      <p:ext uri="{BB962C8B-B14F-4D97-AF65-F5344CB8AC3E}">
        <p14:creationId xmlns:p14="http://schemas.microsoft.com/office/powerpoint/2010/main" val="276101703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38740" y="259907"/>
            <a:ext cx="10041473" cy="32316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ru-RU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1692385" y="2194807"/>
            <a:ext cx="5012414" cy="276999"/>
          </a:xfrm>
        </p:spPr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380915249"/>
      </p:ext>
    </p:extLst>
  </p:cSld>
  <p:clrMapOvr>
    <a:masterClrMapping/>
  </p:clrMapOvr>
  <p:transition spd="slow">
    <p:wipe dir="r"/>
  </p:transition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631954351"/>
              </p:ext>
            </p:extLst>
          </p:nvPr>
        </p:nvGraphicFramePr>
        <p:xfrm>
          <a:off x="1865" y="1826"/>
          <a:ext cx="1849" cy="178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1215" name="think-cell Slide" r:id="rId4" imgW="360" imgH="360" progId="">
                  <p:embed/>
                </p:oleObj>
              </mc:Choice>
              <mc:Fallback>
                <p:oleObj name="think-cell Slide" r:id="rId4" imgW="360" imgH="360" progId="">
                  <p:embed/>
                  <p:pic>
                    <p:nvPicPr>
                      <p:cNvPr id="0" name="Picture 68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65" y="1826"/>
                        <a:ext cx="1849" cy="178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Working Draft Text" hidden="1"/>
          <p:cNvSpPr txBox="1">
            <a:spLocks noChangeArrowheads="1"/>
          </p:cNvSpPr>
          <p:nvPr/>
        </p:nvSpPr>
        <p:spPr bwMode="auto">
          <a:xfrm>
            <a:off x="3075884" y="385746"/>
            <a:ext cx="1106072" cy="153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sz="16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1025514"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000" b="1" dirty="0">
                <a:solidFill>
                  <a:srgbClr val="000000"/>
                </a:solidFill>
              </a:rPr>
              <a:t>WORKING DRAFT</a:t>
            </a:r>
          </a:p>
        </p:txBody>
      </p:sp>
      <p:sp>
        <p:nvSpPr>
          <p:cNvPr id="5" name="doc id"/>
          <p:cNvSpPr txBox="1">
            <a:spLocks noChangeArrowheads="1"/>
          </p:cNvSpPr>
          <p:nvPr/>
        </p:nvSpPr>
        <p:spPr bwMode="auto">
          <a:xfrm>
            <a:off x="9836203" y="41109"/>
            <a:ext cx="344025" cy="1375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/>
          <a:lstStyle>
            <a:lvl1pPr eaLnBrk="0" hangingPunct="0">
              <a:defRPr sz="16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defTabSz="1025514"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endParaRPr lang="ru-RU" sz="900" dirty="0">
              <a:solidFill>
                <a:srgbClr val="000000"/>
              </a:solidFill>
            </a:endParaRPr>
          </a:p>
        </p:txBody>
      </p:sp>
      <p:sp>
        <p:nvSpPr>
          <p:cNvPr id="6" name="Working Draft" hidden="1"/>
          <p:cNvSpPr txBox="1">
            <a:spLocks noChangeArrowheads="1"/>
          </p:cNvSpPr>
          <p:nvPr/>
        </p:nvSpPr>
        <p:spPr bwMode="auto">
          <a:xfrm>
            <a:off x="3075887" y="560762"/>
            <a:ext cx="3464090" cy="153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sz="16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1025514"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00" dirty="0">
                <a:solidFill>
                  <a:srgbClr val="000000"/>
                </a:solidFill>
              </a:rPr>
              <a:t>Last Modified 12.9.2014 2:19 PM Russia TZ 2 Standard Time</a:t>
            </a:r>
            <a:endParaRPr lang="ru-RU" sz="1000" dirty="0">
              <a:solidFill>
                <a:srgbClr val="000000"/>
              </a:solidFill>
            </a:endParaRPr>
          </a:p>
        </p:txBody>
      </p:sp>
      <p:sp>
        <p:nvSpPr>
          <p:cNvPr id="7" name="Printed" hidden="1"/>
          <p:cNvSpPr txBox="1">
            <a:spLocks noChangeArrowheads="1"/>
          </p:cNvSpPr>
          <p:nvPr/>
        </p:nvSpPr>
        <p:spPr bwMode="auto">
          <a:xfrm>
            <a:off x="3075896" y="737563"/>
            <a:ext cx="3109826" cy="153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sz="16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1025514"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00" dirty="0">
                <a:solidFill>
                  <a:srgbClr val="000000"/>
                </a:solidFill>
              </a:rPr>
              <a:t>Printed 12.5.2014 2:43 AM Russia TZ 2 Standard Time</a:t>
            </a:r>
            <a:endParaRPr lang="ru-RU" sz="1000" dirty="0">
              <a:solidFill>
                <a:srgbClr val="000000"/>
              </a:solidFill>
            </a:endParaRPr>
          </a:p>
        </p:txBody>
      </p:sp>
      <p:sp>
        <p:nvSpPr>
          <p:cNvPr id="9" name="McK Document type" hidden="1"/>
          <p:cNvSpPr txBox="1">
            <a:spLocks noChangeArrowheads="1"/>
          </p:cNvSpPr>
          <p:nvPr/>
        </p:nvSpPr>
        <p:spPr bwMode="auto">
          <a:xfrm>
            <a:off x="2341597" y="5543496"/>
            <a:ext cx="5750404" cy="246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 anchor="b">
            <a:spAutoFit/>
          </a:bodyPr>
          <a:lstStyle>
            <a:lvl1pPr eaLnBrk="0" hangingPunct="0">
              <a:defRPr sz="16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1025514"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ru-RU" dirty="0">
                <a:solidFill>
                  <a:srgbClr val="000000"/>
                </a:solidFill>
              </a:rPr>
              <a:t>Тип документа</a:t>
            </a:r>
          </a:p>
        </p:txBody>
      </p:sp>
      <p:sp>
        <p:nvSpPr>
          <p:cNvPr id="10" name="McK Date" hidden="1"/>
          <p:cNvSpPr txBox="1">
            <a:spLocks noChangeArrowheads="1"/>
          </p:cNvSpPr>
          <p:nvPr/>
        </p:nvSpPr>
        <p:spPr bwMode="auto">
          <a:xfrm>
            <a:off x="2341597" y="5848679"/>
            <a:ext cx="5750404" cy="246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 sz="16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1025514"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ru-RU" dirty="0">
                <a:solidFill>
                  <a:srgbClr val="000000"/>
                </a:solidFill>
              </a:rPr>
              <a:t>Дата</a:t>
            </a:r>
          </a:p>
        </p:txBody>
      </p:sp>
      <p:sp>
        <p:nvSpPr>
          <p:cNvPr id="14" name="Rectangle 1189" hidden="1"/>
          <p:cNvSpPr>
            <a:spLocks noChangeArrowheads="1"/>
          </p:cNvSpPr>
          <p:nvPr/>
        </p:nvSpPr>
        <p:spPr bwMode="auto">
          <a:xfrm>
            <a:off x="4" y="11"/>
            <a:ext cx="10437288" cy="7561263"/>
          </a:xfrm>
          <a:prstGeom prst="rect">
            <a:avLst/>
          </a:prstGeom>
          <a:noFill/>
          <a:ln w="317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04632" tIns="52314" rIns="104632" bIns="52314" anchor="ctr"/>
          <a:lstStyle/>
          <a:p>
            <a:pPr defTabSz="1025514" fontAlgn="base">
              <a:spcBef>
                <a:spcPct val="0"/>
              </a:spcBef>
              <a:spcAft>
                <a:spcPct val="0"/>
              </a:spcAft>
            </a:pPr>
            <a:endParaRPr lang="ru-RU" sz="1800" dirty="0">
              <a:solidFill>
                <a:srgbClr val="000000"/>
              </a:solidFill>
            </a:endParaRPr>
          </a:p>
        </p:txBody>
      </p:sp>
      <p:pic>
        <p:nvPicPr>
          <p:cNvPr id="18" name="TitleBottomBarBW" hidden="1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58346" y="7248781"/>
            <a:ext cx="1906936" cy="216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3314" name="Rectangle 1026"/>
          <p:cNvSpPr>
            <a:spLocks noGrp="1" noChangeArrowheads="1"/>
          </p:cNvSpPr>
          <p:nvPr>
            <p:ph type="ctrTitle"/>
          </p:nvPr>
        </p:nvSpPr>
        <p:spPr>
          <a:xfrm>
            <a:off x="1027203" y="3490242"/>
            <a:ext cx="8980991" cy="576874"/>
          </a:xfrm>
          <a:prstGeom prst="rect">
            <a:avLst/>
          </a:prstGeom>
        </p:spPr>
        <p:txBody>
          <a:bodyPr/>
          <a:lstStyle>
            <a:lvl1pPr>
              <a:defRPr sz="3700" b="0"/>
            </a:lvl1pPr>
          </a:lstStyle>
          <a:p>
            <a:pPr lvl="0"/>
            <a:r>
              <a:rPr lang="en-US" noProof="0" dirty="0"/>
              <a:t>Click to edit Master title style</a:t>
            </a:r>
            <a:endParaRPr lang="ru-RU" noProof="0" dirty="0"/>
          </a:p>
        </p:txBody>
      </p:sp>
      <p:sp>
        <p:nvSpPr>
          <p:cNvPr id="13315" name="Rectangle 1027"/>
          <p:cNvSpPr>
            <a:spLocks noGrp="1" noChangeArrowheads="1"/>
          </p:cNvSpPr>
          <p:nvPr>
            <p:ph type="subTitle" idx="1"/>
          </p:nvPr>
        </p:nvSpPr>
        <p:spPr>
          <a:xfrm>
            <a:off x="1027222" y="5606653"/>
            <a:ext cx="3042201" cy="254503"/>
          </a:xfrm>
        </p:spPr>
        <p:txBody>
          <a:bodyPr wrap="square">
            <a:spAutoFit/>
          </a:bodyPr>
          <a:lstStyle>
            <a:lvl1pPr>
              <a:defRPr sz="1600"/>
            </a:lvl1pPr>
          </a:lstStyle>
          <a:p>
            <a:pPr lvl="0"/>
            <a:r>
              <a:rPr lang="en-US" noProof="0" dirty="0"/>
              <a:t>Click to edit Master subtitle style</a:t>
            </a:r>
            <a:endParaRPr lang="ru-RU" noProof="0" dirty="0"/>
          </a:p>
        </p:txBody>
      </p:sp>
      <p:pic>
        <p:nvPicPr>
          <p:cNvPr id="20" name="Picture 6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60236" y="5091446"/>
            <a:ext cx="6680752" cy="24698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 type="none" w="lg" len="lg"/>
                <a:tailEnd type="none" w="lg" len="lg"/>
              </a14:hiddenLine>
            </a:ext>
          </a:extLst>
        </p:spPr>
      </p:pic>
      <p:pic>
        <p:nvPicPr>
          <p:cNvPr id="23" name="Picture 5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97" y="214307"/>
            <a:ext cx="10422492" cy="20751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 type="none" w="lg" len="lg"/>
                <a:tailEnd type="none" w="lg" len="lg"/>
              </a14:hiddenLine>
            </a:ext>
          </a:extLst>
        </p:spPr>
      </p:pic>
      <p:pic>
        <p:nvPicPr>
          <p:cNvPr id="22" name="Picture 47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27143" y="268624"/>
            <a:ext cx="1753057" cy="1215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38050100"/>
      </p:ext>
    </p:extLst>
  </p:cSld>
  <p:clrMapOvr>
    <a:masterClrMapping/>
  </p:clrMapOvr>
  <p:extLst mod="1">
    <p:ext uri="{DCECCB84-F9BA-43D5-87BE-67443E8EF086}">
      <p15:sldGuideLst xmlns:p15="http://schemas.microsoft.com/office/powerpoint/2012/main" xmlns=""/>
    </p:ext>
  </p:extLs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"/>
          <p:cNvSpPr txBox="1">
            <a:spLocks/>
          </p:cNvSpPr>
          <p:nvPr userDrawn="1"/>
        </p:nvSpPr>
        <p:spPr>
          <a:xfrm>
            <a:off x="9956426" y="7239814"/>
            <a:ext cx="243221" cy="171442"/>
          </a:xfrm>
          <a:prstGeom prst="rect">
            <a:avLst/>
          </a:prstGeom>
        </p:spPr>
        <p:txBody>
          <a:bodyPr vert="horz" wrap="none" lIns="0" tIns="0" rIns="0" bIns="0" rtlCol="0" anchor="ctr">
            <a:noAutofit/>
          </a:bodyPr>
          <a:lstStyle>
            <a:defPPr>
              <a:defRPr lang="en-US"/>
            </a:defPPr>
            <a:lvl1pPr>
              <a:defRPr sz="1000" baseline="0">
                <a:latin typeface="+mn-lt"/>
              </a:defRPr>
            </a:lvl1pPr>
          </a:lstStyle>
          <a:p>
            <a:pPr defTabSz="1025514" fontAlgn="base">
              <a:spcBef>
                <a:spcPct val="0"/>
              </a:spcBef>
              <a:spcAft>
                <a:spcPct val="0"/>
              </a:spcAft>
            </a:pPr>
            <a:fld id="{42C328C1-A84F-4A39-A664-DBA00541A8C6}" type="slidenum">
              <a:rPr lang="en-US" smtClean="0">
                <a:solidFill>
                  <a:srgbClr val="000000"/>
                </a:solidFill>
              </a:rPr>
              <a:pPr defTabSz="1025514"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4" name="Title Placeholder 2"/>
          <p:cNvSpPr>
            <a:spLocks noGrp="1" noChangeArrowheads="1"/>
          </p:cNvSpPr>
          <p:nvPr>
            <p:ph type="title"/>
          </p:nvPr>
        </p:nvSpPr>
        <p:spPr bwMode="auto">
          <a:xfrm>
            <a:off x="1435296" y="374635"/>
            <a:ext cx="7784251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/>
          <a:p>
            <a:pPr lvl="0"/>
            <a:r>
              <a:rPr lang="en-US"/>
              <a:t>Click to edit Master title style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834084110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TextBox 4"/>
          <p:cNvSpPr txBox="1"/>
          <p:nvPr userDrawn="1"/>
        </p:nvSpPr>
        <p:spPr>
          <a:xfrm>
            <a:off x="9956429" y="7239814"/>
            <a:ext cx="243221" cy="171442"/>
          </a:xfrm>
          <a:prstGeom prst="rect">
            <a:avLst/>
          </a:prstGeom>
          <a:noFill/>
        </p:spPr>
        <p:txBody>
          <a:bodyPr vert="horz" wrap="none" lIns="0" tIns="0" rIns="0" bIns="0" rtlCol="0">
            <a:noAutofit/>
          </a:bodyPr>
          <a:lstStyle/>
          <a:p>
            <a:pPr defTabSz="1025514" fontAlgn="base">
              <a:spcBef>
                <a:spcPct val="0"/>
              </a:spcBef>
              <a:spcAft>
                <a:spcPct val="0"/>
              </a:spcAft>
            </a:pPr>
            <a:fld id="{01030F74-A1BA-48BC-BF40-12D66AC8A7E1}" type="slidenum">
              <a:rPr lang="ru-RU" sz="1100" smtClean="0">
                <a:solidFill>
                  <a:srgbClr val="000000"/>
                </a:solidFill>
              </a:rPr>
              <a:pPr defTabSz="1025514"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ru-RU" sz="1100" dirty="0">
              <a:solidFill>
                <a:srgbClr val="000000"/>
              </a:solidFill>
            </a:endParaRPr>
          </a:p>
        </p:txBody>
      </p:sp>
      <p:sp>
        <p:nvSpPr>
          <p:cNvPr id="6" name="TextBox 5"/>
          <p:cNvSpPr txBox="1"/>
          <p:nvPr userDrawn="1"/>
        </p:nvSpPr>
        <p:spPr>
          <a:xfrm>
            <a:off x="9956429" y="7239814"/>
            <a:ext cx="243221" cy="171442"/>
          </a:xfrm>
          <a:prstGeom prst="rect">
            <a:avLst/>
          </a:prstGeom>
          <a:noFill/>
        </p:spPr>
        <p:txBody>
          <a:bodyPr vert="horz" wrap="none" lIns="0" tIns="0" rIns="0" bIns="0" rtlCol="0">
            <a:noAutofit/>
          </a:bodyPr>
          <a:lstStyle/>
          <a:p>
            <a:pPr defTabSz="1025514" fontAlgn="base">
              <a:spcBef>
                <a:spcPct val="0"/>
              </a:spcBef>
              <a:spcAft>
                <a:spcPct val="0"/>
              </a:spcAft>
            </a:pPr>
            <a:fld id="{3FEC8CAC-A4C1-46D2-824A-DB3AAAD52DF3}" type="slidenum">
              <a:rPr lang="ru-RU" sz="1100" smtClean="0">
                <a:solidFill>
                  <a:srgbClr val="000000"/>
                </a:solidFill>
              </a:rPr>
              <a:pPr defTabSz="1025514"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ru-RU" sz="11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812328"/>
      </p:ext>
    </p:extLst>
  </p:cSld>
  <p:clrMapOvr>
    <a:masterClrMapping/>
  </p:clrMapOvr>
  <p:transition/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Working Draft Text" hidden="1"/>
          <p:cNvSpPr txBox="1">
            <a:spLocks noChangeArrowheads="1"/>
          </p:cNvSpPr>
          <p:nvPr/>
        </p:nvSpPr>
        <p:spPr bwMode="auto">
          <a:xfrm>
            <a:off x="3075884" y="385746"/>
            <a:ext cx="1106072" cy="153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sz="16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1971"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000" b="1" dirty="0">
                <a:solidFill>
                  <a:srgbClr val="000000"/>
                </a:solidFill>
              </a:rPr>
              <a:t>WORKING DRAFT</a:t>
            </a:r>
          </a:p>
        </p:txBody>
      </p:sp>
      <p:sp>
        <p:nvSpPr>
          <p:cNvPr id="5" name="doc id"/>
          <p:cNvSpPr txBox="1">
            <a:spLocks noChangeArrowheads="1"/>
          </p:cNvSpPr>
          <p:nvPr/>
        </p:nvSpPr>
        <p:spPr bwMode="auto">
          <a:xfrm>
            <a:off x="9836197" y="41079"/>
            <a:ext cx="344025" cy="13750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/>
          <a:lstStyle>
            <a:lvl1pPr eaLnBrk="0" hangingPunct="0">
              <a:defRPr sz="16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defTabSz="911971"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endParaRPr lang="ru-RU" sz="900" dirty="0">
              <a:solidFill>
                <a:srgbClr val="000000"/>
              </a:solidFill>
            </a:endParaRPr>
          </a:p>
        </p:txBody>
      </p:sp>
      <p:sp>
        <p:nvSpPr>
          <p:cNvPr id="6" name="Working Draft" hidden="1"/>
          <p:cNvSpPr txBox="1">
            <a:spLocks noChangeArrowheads="1"/>
          </p:cNvSpPr>
          <p:nvPr/>
        </p:nvSpPr>
        <p:spPr bwMode="auto">
          <a:xfrm>
            <a:off x="3075886" y="560762"/>
            <a:ext cx="3377528" cy="153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sz="16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1971"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00" dirty="0">
                <a:solidFill>
                  <a:srgbClr val="000000"/>
                </a:solidFill>
              </a:rPr>
              <a:t>Last Modified 25.02.2015 11:38 Russia TZ 2 Standard Time</a:t>
            </a:r>
            <a:endParaRPr lang="ru-RU" sz="1000" dirty="0">
              <a:solidFill>
                <a:srgbClr val="000000"/>
              </a:solidFill>
            </a:endParaRPr>
          </a:p>
        </p:txBody>
      </p:sp>
      <p:sp>
        <p:nvSpPr>
          <p:cNvPr id="7" name="Printed" hidden="1"/>
          <p:cNvSpPr txBox="1">
            <a:spLocks noChangeArrowheads="1"/>
          </p:cNvSpPr>
          <p:nvPr/>
        </p:nvSpPr>
        <p:spPr bwMode="auto">
          <a:xfrm>
            <a:off x="3075900" y="737556"/>
            <a:ext cx="3023264" cy="153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sz="16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1971"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00" dirty="0">
                <a:solidFill>
                  <a:srgbClr val="000000"/>
                </a:solidFill>
              </a:rPr>
              <a:t>Printed 23.02.2015 12:17 Russia TZ 2 Standard Time</a:t>
            </a:r>
            <a:endParaRPr lang="ru-RU" sz="1000" dirty="0">
              <a:solidFill>
                <a:srgbClr val="000000"/>
              </a:solidFill>
            </a:endParaRPr>
          </a:p>
        </p:txBody>
      </p:sp>
      <p:grpSp>
        <p:nvGrpSpPr>
          <p:cNvPr id="8" name="McK Title Elements"/>
          <p:cNvGrpSpPr>
            <a:grpSpLocks/>
          </p:cNvGrpSpPr>
          <p:nvPr/>
        </p:nvGrpSpPr>
        <p:grpSpPr bwMode="auto">
          <a:xfrm>
            <a:off x="4" y="3"/>
            <a:ext cx="10437288" cy="7563049"/>
            <a:chOff x="0" y="0"/>
            <a:chExt cx="5643" cy="4235"/>
          </a:xfrm>
        </p:grpSpPr>
        <p:sp>
          <p:nvSpPr>
            <p:cNvPr id="9" name="McK Document type" hidden="1"/>
            <p:cNvSpPr txBox="1">
              <a:spLocks noChangeArrowheads="1"/>
            </p:cNvSpPr>
            <p:nvPr/>
          </p:nvSpPr>
          <p:spPr bwMode="auto">
            <a:xfrm>
              <a:off x="1663" y="3104"/>
              <a:ext cx="3109" cy="1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b">
              <a:spAutoFit/>
            </a:bodyPr>
            <a:lstStyle>
              <a:lvl1pPr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911971" eaLnBrk="1" fontAlgn="base" hangingPunct="1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ru-RU" dirty="0">
                  <a:solidFill>
                    <a:srgbClr val="000000"/>
                  </a:solidFill>
                </a:rPr>
                <a:t>Тип документа</a:t>
              </a:r>
            </a:p>
          </p:txBody>
        </p:sp>
        <p:sp>
          <p:nvSpPr>
            <p:cNvPr id="10" name="McK Date" hidden="1"/>
            <p:cNvSpPr txBox="1">
              <a:spLocks noChangeArrowheads="1"/>
            </p:cNvSpPr>
            <p:nvPr/>
          </p:nvSpPr>
          <p:spPr bwMode="auto">
            <a:xfrm>
              <a:off x="1663" y="3275"/>
              <a:ext cx="3109" cy="1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911971" eaLnBrk="1" fontAlgn="base" hangingPunct="1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ru-RU" dirty="0">
                  <a:solidFill>
                    <a:srgbClr val="000000"/>
                  </a:solidFill>
                </a:rPr>
                <a:t>Дата</a:t>
              </a:r>
            </a:p>
          </p:txBody>
        </p:sp>
        <p:sp>
          <p:nvSpPr>
            <p:cNvPr id="11" name="McK Disclaimer" hidden="1"/>
            <p:cNvSpPr>
              <a:spLocks noChangeArrowheads="1"/>
            </p:cNvSpPr>
            <p:nvPr/>
          </p:nvSpPr>
          <p:spPr bwMode="auto">
            <a:xfrm>
              <a:off x="1663" y="3713"/>
              <a:ext cx="3226" cy="1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b">
              <a:spAutoFit/>
            </a:bodyPr>
            <a:lstStyle/>
            <a:p>
              <a:pPr defTabSz="921364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ru-RU" sz="900" dirty="0">
                  <a:solidFill>
                    <a:srgbClr val="000000"/>
                  </a:solidFill>
                </a:rPr>
                <a:t>КОНФИДЕНЦИАЛЬНАЯ ИНФОРМАЦИЯ, СОБСТВЕННОСТЬ McKINSEY &amp; COMPANY</a:t>
              </a:r>
            </a:p>
            <a:p>
              <a:pPr defTabSz="921364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ru-RU" sz="900" dirty="0">
                  <a:solidFill>
                    <a:srgbClr val="000000"/>
                  </a:solidFill>
                </a:rPr>
                <a:t>Любое использование этого документа без специального разрешения McKinsey &amp; Company строго запрещено</a:t>
              </a:r>
            </a:p>
          </p:txBody>
        </p:sp>
        <p:sp>
          <p:nvSpPr>
            <p:cNvPr id="12" name="TitleBottomPlaceholder" hidden="1"/>
            <p:cNvSpPr>
              <a:spLocks noChangeArrowheads="1"/>
            </p:cNvSpPr>
            <p:nvPr/>
          </p:nvSpPr>
          <p:spPr bwMode="auto">
            <a:xfrm>
              <a:off x="0" y="1410"/>
              <a:ext cx="1382" cy="2825"/>
            </a:xfrm>
            <a:prstGeom prst="rect">
              <a:avLst/>
            </a:prstGeom>
            <a:solidFill>
              <a:srgbClr val="0065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911971" fontAlgn="base">
                <a:spcBef>
                  <a:spcPct val="0"/>
                </a:spcBef>
                <a:spcAft>
                  <a:spcPct val="0"/>
                </a:spcAft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3" name="TitleTopPlaceholder" hidden="1"/>
            <p:cNvSpPr>
              <a:spLocks noChangeArrowheads="1"/>
            </p:cNvSpPr>
            <p:nvPr/>
          </p:nvSpPr>
          <p:spPr bwMode="auto">
            <a:xfrm>
              <a:off x="0" y="0"/>
              <a:ext cx="1382" cy="1410"/>
            </a:xfrm>
            <a:prstGeom prst="rect">
              <a:avLst/>
            </a:prstGeom>
            <a:solidFill>
              <a:srgbClr val="91A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911971" fontAlgn="base">
                <a:spcBef>
                  <a:spcPct val="0"/>
                </a:spcBef>
                <a:spcAft>
                  <a:spcPct val="0"/>
                </a:spcAft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  <p:sp>
          <p:nvSpPr>
            <p:cNvPr id="14" name="Rectangle 1189" hidden="1"/>
            <p:cNvSpPr>
              <a:spLocks noChangeArrowheads="1"/>
            </p:cNvSpPr>
            <p:nvPr/>
          </p:nvSpPr>
          <p:spPr bwMode="auto">
            <a:xfrm>
              <a:off x="0" y="0"/>
              <a:ext cx="5643" cy="4234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911971" fontAlgn="base">
                <a:spcBef>
                  <a:spcPct val="0"/>
                </a:spcBef>
                <a:spcAft>
                  <a:spcPct val="0"/>
                </a:spcAft>
              </a:pPr>
              <a:endParaRPr lang="ru-RU" sz="1800" dirty="0">
                <a:solidFill>
                  <a:srgbClr val="000000"/>
                </a:solidFill>
              </a:endParaRPr>
            </a:p>
          </p:txBody>
        </p:sp>
      </p:grpSp>
      <p:pic>
        <p:nvPicPr>
          <p:cNvPr id="18" name="TitleBottomBarBW" hidden="1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58339" y="7248775"/>
            <a:ext cx="1906936" cy="216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3314" name="Rectangle 1026"/>
          <p:cNvSpPr>
            <a:spLocks noGrp="1" noChangeArrowheads="1"/>
          </p:cNvSpPr>
          <p:nvPr>
            <p:ph type="ctrTitle"/>
          </p:nvPr>
        </p:nvSpPr>
        <p:spPr>
          <a:xfrm>
            <a:off x="3075917" y="3478782"/>
            <a:ext cx="5750403" cy="576874"/>
          </a:xfrm>
          <a:prstGeom prst="rect">
            <a:avLst/>
          </a:prstGeom>
        </p:spPr>
        <p:txBody>
          <a:bodyPr/>
          <a:lstStyle>
            <a:lvl1pPr>
              <a:defRPr sz="3700" b="0"/>
            </a:lvl1pPr>
          </a:lstStyle>
          <a:p>
            <a:pPr lvl="0"/>
            <a:r>
              <a:rPr lang="en-US" noProof="0" dirty="0"/>
              <a:t>Click to edit Master title</a:t>
            </a:r>
            <a:endParaRPr lang="ru-RU" noProof="0" dirty="0"/>
          </a:p>
        </p:txBody>
      </p:sp>
      <p:sp>
        <p:nvSpPr>
          <p:cNvPr id="13315" name="Rectangle 1027"/>
          <p:cNvSpPr>
            <a:spLocks noGrp="1" noChangeArrowheads="1"/>
          </p:cNvSpPr>
          <p:nvPr>
            <p:ph type="subTitle" idx="1"/>
          </p:nvPr>
        </p:nvSpPr>
        <p:spPr>
          <a:xfrm>
            <a:off x="3075917" y="4350319"/>
            <a:ext cx="5750403" cy="254503"/>
          </a:xfrm>
        </p:spPr>
        <p:txBody>
          <a:bodyPr>
            <a:spAutoFit/>
          </a:bodyPr>
          <a:lstStyle>
            <a:lvl1pPr>
              <a:defRPr sz="1600"/>
            </a:lvl1pPr>
          </a:lstStyle>
          <a:p>
            <a:pPr lvl="0"/>
            <a:r>
              <a:rPr lang="en-US" noProof="0"/>
              <a:t>Click to edit Master subtitle style</a:t>
            </a:r>
            <a:endParaRPr lang="ru-RU" noProof="0"/>
          </a:p>
        </p:txBody>
      </p:sp>
      <p:pic>
        <p:nvPicPr>
          <p:cNvPr id="19" name="Picture 5"/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97" y="214304"/>
            <a:ext cx="10422492" cy="20751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 type="none" w="lg" len="lg"/>
                <a:tailEnd type="none" w="lg" len="lg"/>
              </a14:hiddenLine>
            </a:ext>
          </a:extLst>
        </p:spPr>
      </p:pic>
      <p:pic>
        <p:nvPicPr>
          <p:cNvPr id="20" name="Picture 6"/>
          <p:cNvPicPr>
            <a:picLocks noChangeAspect="1" noChangeArrowheads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60236" y="5091446"/>
            <a:ext cx="6680752" cy="24698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 type="none" w="lg" len="lg"/>
                <a:tailEnd type="none" w="lg" len="lg"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75477574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cK 2. Slide Title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lide Number"/>
          <p:cNvSpPr txBox="1">
            <a:spLocks/>
          </p:cNvSpPr>
          <p:nvPr userDrawn="1"/>
        </p:nvSpPr>
        <p:spPr>
          <a:xfrm>
            <a:off x="9956422" y="7239811"/>
            <a:ext cx="243221" cy="171442"/>
          </a:xfrm>
          <a:prstGeom prst="rect">
            <a:avLst/>
          </a:prstGeom>
        </p:spPr>
        <p:txBody>
          <a:bodyPr vert="horz" wrap="none" lIns="0" tIns="0" rIns="0" bIns="0" rtlCol="0" anchor="ctr">
            <a:noAutofit/>
          </a:bodyPr>
          <a:lstStyle>
            <a:defPPr>
              <a:defRPr lang="en-US"/>
            </a:defPPr>
            <a:lvl1pPr>
              <a:defRPr sz="1000" baseline="0">
                <a:latin typeface="+mn-lt"/>
              </a:defRPr>
            </a:lvl1pPr>
          </a:lstStyle>
          <a:p>
            <a:pPr defTabSz="911971" fontAlgn="base">
              <a:spcBef>
                <a:spcPct val="0"/>
              </a:spcBef>
              <a:spcAft>
                <a:spcPct val="0"/>
              </a:spcAft>
            </a:pPr>
            <a:fld id="{42C328C1-A84F-4A39-A664-DBA00541A8C6}" type="slidenum">
              <a:rPr lang="en-US" smtClean="0">
                <a:solidFill>
                  <a:srgbClr val="000000"/>
                </a:solidFill>
              </a:rPr>
              <a:pPr defTabSz="911971"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4546425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Slide Number"/>
          <p:cNvSpPr txBox="1">
            <a:spLocks/>
          </p:cNvSpPr>
          <p:nvPr userDrawn="1"/>
        </p:nvSpPr>
        <p:spPr>
          <a:xfrm>
            <a:off x="9956426" y="7239811"/>
            <a:ext cx="243221" cy="171442"/>
          </a:xfrm>
          <a:prstGeom prst="rect">
            <a:avLst/>
          </a:prstGeom>
        </p:spPr>
        <p:txBody>
          <a:bodyPr vert="horz" wrap="none" lIns="0" tIns="0" rIns="0" bIns="0" rtlCol="0" anchor="ctr">
            <a:noAutofit/>
          </a:bodyPr>
          <a:lstStyle>
            <a:defPPr>
              <a:defRPr lang="en-US"/>
            </a:defPPr>
            <a:lvl1pPr>
              <a:defRPr sz="1000" baseline="0">
                <a:latin typeface="+mn-lt"/>
              </a:defRPr>
            </a:lvl1pPr>
          </a:lstStyle>
          <a:p>
            <a:pPr defTabSz="1025494" fontAlgn="base">
              <a:spcBef>
                <a:spcPct val="0"/>
              </a:spcBef>
              <a:spcAft>
                <a:spcPct val="0"/>
              </a:spcAft>
            </a:pPr>
            <a:fld id="{42C328C1-A84F-4A39-A664-DBA00541A8C6}" type="slidenum">
              <a:rPr lang="en-US" smtClean="0">
                <a:solidFill>
                  <a:srgbClr val="000000"/>
                </a:solidFill>
              </a:rPr>
              <a:pPr defTabSz="1025494"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4" name="TextBox 3"/>
          <p:cNvSpPr txBox="1"/>
          <p:nvPr userDrawn="1"/>
        </p:nvSpPr>
        <p:spPr>
          <a:xfrm>
            <a:off x="9956422" y="7239811"/>
            <a:ext cx="243221" cy="171442"/>
          </a:xfrm>
          <a:prstGeom prst="rect">
            <a:avLst/>
          </a:prstGeom>
          <a:noFill/>
        </p:spPr>
        <p:txBody>
          <a:bodyPr vert="horz" wrap="none" lIns="0" tIns="0" rIns="0" bIns="0" rtlCol="0">
            <a:noAutofit/>
          </a:bodyPr>
          <a:lstStyle/>
          <a:p>
            <a:pPr defTabSz="911971" fontAlgn="base">
              <a:spcBef>
                <a:spcPct val="0"/>
              </a:spcBef>
              <a:spcAft>
                <a:spcPct val="0"/>
              </a:spcAft>
            </a:pPr>
            <a:fld id="{A72F8FF9-77B1-45DC-95E7-EF12B9C23CF5}" type="slidenum">
              <a:rPr lang="ru-RU" sz="1100" smtClean="0">
                <a:solidFill>
                  <a:srgbClr val="000000"/>
                </a:solidFill>
              </a:rPr>
              <a:pPr defTabSz="911971"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ru-RU" sz="11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4723384"/>
      </p:ext>
    </p:extLst>
  </p:cSld>
  <p:clrMapOvr>
    <a:masterClrMapping/>
  </p:clrMapOvr>
  <p:transition/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783074" y="2348920"/>
            <a:ext cx="8874840" cy="1620771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566148" y="4284720"/>
            <a:ext cx="7308692" cy="1932323"/>
          </a:xfrm>
        </p:spPr>
        <p:txBody>
          <a:bodyPr/>
          <a:lstStyle>
            <a:lvl1pPr marL="0" indent="0" algn="ctr">
              <a:buNone/>
              <a:defRPr/>
            </a:lvl1pPr>
            <a:lvl2pPr marL="489972" indent="0" algn="ctr">
              <a:buNone/>
              <a:defRPr/>
            </a:lvl2pPr>
            <a:lvl3pPr marL="979942" indent="0" algn="ctr">
              <a:buNone/>
              <a:defRPr/>
            </a:lvl3pPr>
            <a:lvl4pPr marL="1469908" indent="0" algn="ctr">
              <a:buNone/>
              <a:defRPr/>
            </a:lvl4pPr>
            <a:lvl5pPr marL="1959878" indent="0" algn="ctr">
              <a:buNone/>
              <a:defRPr/>
            </a:lvl5pPr>
            <a:lvl6pPr marL="2449861" indent="0" algn="ctr">
              <a:buNone/>
              <a:defRPr/>
            </a:lvl6pPr>
            <a:lvl7pPr marL="2939818" indent="0" algn="ctr">
              <a:buNone/>
              <a:defRPr/>
            </a:lvl7pPr>
            <a:lvl8pPr marL="3429788" indent="0" algn="ctr">
              <a:buNone/>
              <a:defRPr/>
            </a:lvl8pPr>
            <a:lvl9pPr marL="3919759" indent="0" algn="ctr"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98D9A38-E7E8-4CB6-8EF7-7BA0D2FB23B2}" type="slidenum">
              <a:rPr lang="ru-RU">
                <a:solidFill>
                  <a:srgbClr val="000000"/>
                </a:solidFill>
              </a:rPr>
              <a:pPr/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254356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791193C-D4EB-4894-B90B-41FF9CDED279}" type="slidenum">
              <a:rPr lang="ru-RU">
                <a:solidFill>
                  <a:srgbClr val="000000"/>
                </a:solidFill>
              </a:rPr>
              <a:pPr/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9234862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24905" y="4858840"/>
            <a:ext cx="8874840" cy="1501751"/>
          </a:xfrm>
        </p:spPr>
        <p:txBody>
          <a:bodyPr anchor="t"/>
          <a:lstStyle>
            <a:lvl1pPr algn="l">
              <a:defRPr sz="43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24905" y="3204786"/>
            <a:ext cx="8874840" cy="1654026"/>
          </a:xfrm>
        </p:spPr>
        <p:txBody>
          <a:bodyPr anchor="b"/>
          <a:lstStyle>
            <a:lvl1pPr marL="0" indent="0">
              <a:buNone/>
              <a:defRPr sz="2100"/>
            </a:lvl1pPr>
            <a:lvl2pPr marL="489972" indent="0">
              <a:buNone/>
              <a:defRPr sz="1900"/>
            </a:lvl2pPr>
            <a:lvl3pPr marL="979942" indent="0">
              <a:buNone/>
              <a:defRPr sz="1700"/>
            </a:lvl3pPr>
            <a:lvl4pPr marL="1469908" indent="0">
              <a:buNone/>
              <a:defRPr sz="1500"/>
            </a:lvl4pPr>
            <a:lvl5pPr marL="1959878" indent="0">
              <a:buNone/>
              <a:defRPr sz="1500"/>
            </a:lvl5pPr>
            <a:lvl6pPr marL="2449861" indent="0">
              <a:buNone/>
              <a:defRPr sz="1500"/>
            </a:lvl6pPr>
            <a:lvl7pPr marL="2939818" indent="0">
              <a:buNone/>
              <a:defRPr sz="1500"/>
            </a:lvl7pPr>
            <a:lvl8pPr marL="3429788" indent="0">
              <a:buNone/>
              <a:defRPr sz="1500"/>
            </a:lvl8pPr>
            <a:lvl9pPr marL="3919759" indent="0">
              <a:buNone/>
              <a:defRPr sz="15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BB94A00-DF93-4A0B-BE8A-2B6707CE6A65}" type="slidenum">
              <a:rPr lang="ru-RU">
                <a:solidFill>
                  <a:srgbClr val="000000"/>
                </a:solidFill>
              </a:rPr>
              <a:pPr/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265140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КОЛОНК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Образец заголовка</a:t>
            </a: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7" name="Объект 2"/>
          <p:cNvSpPr>
            <a:spLocks noGrp="1"/>
          </p:cNvSpPr>
          <p:nvPr>
            <p:ph idx="13"/>
          </p:nvPr>
        </p:nvSpPr>
        <p:spPr>
          <a:xfrm>
            <a:off x="719919" y="3780631"/>
            <a:ext cx="2880368" cy="2520322"/>
          </a:xfrm>
        </p:spPr>
        <p:txBody>
          <a:bodyPr/>
          <a:lstStyle>
            <a:lvl1pPr>
              <a:spcAft>
                <a:spcPts val="600"/>
              </a:spcAft>
              <a:defRPr sz="1100"/>
            </a:lvl1pPr>
            <a:lvl2pPr marL="179479" indent="-179479">
              <a:spcAft>
                <a:spcPts val="600"/>
              </a:spcAft>
              <a:buFont typeface="Wingdings" panose="05000000000000000000" pitchFamily="2" charset="2"/>
              <a:buChar char="ü"/>
              <a:defRPr sz="11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  <p:sp>
        <p:nvSpPr>
          <p:cNvPr id="12" name="Текст 11"/>
          <p:cNvSpPr>
            <a:spLocks noGrp="1"/>
          </p:cNvSpPr>
          <p:nvPr>
            <p:ph type="body" sz="quarter" idx="14"/>
          </p:nvPr>
        </p:nvSpPr>
        <p:spPr>
          <a:xfrm>
            <a:off x="719140" y="1800258"/>
            <a:ext cx="2880368" cy="360199"/>
          </a:xfrm>
        </p:spPr>
        <p:txBody>
          <a:bodyPr/>
          <a:lstStyle>
            <a:lvl1pPr marL="0" indent="0" algn="l">
              <a:spcBef>
                <a:spcPts val="0"/>
              </a:spcBef>
              <a:defRPr sz="1100" b="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defRPr/>
            </a:lvl2pPr>
            <a:lvl3pPr marL="0" indent="0">
              <a:spcBef>
                <a:spcPts val="0"/>
              </a:spcBef>
              <a:defRPr/>
            </a:lvl3pPr>
            <a:lvl4pPr marL="0" indent="0">
              <a:spcBef>
                <a:spcPts val="0"/>
              </a:spcBef>
              <a:defRPr/>
            </a:lvl4pPr>
            <a:lvl5pPr marL="0" indent="0">
              <a:spcBef>
                <a:spcPts val="0"/>
              </a:spcBef>
              <a:defRPr/>
            </a:lvl5pPr>
          </a:lstStyle>
          <a:p>
            <a:pPr lvl="0"/>
            <a:r>
              <a:rPr lang="ru-RU" dirty="0"/>
              <a:t>Образец текста</a:t>
            </a:r>
          </a:p>
        </p:txBody>
      </p:sp>
      <p:sp>
        <p:nvSpPr>
          <p:cNvPr id="13" name="Текст 11"/>
          <p:cNvSpPr>
            <a:spLocks noGrp="1"/>
          </p:cNvSpPr>
          <p:nvPr>
            <p:ph type="body" sz="quarter" idx="15"/>
          </p:nvPr>
        </p:nvSpPr>
        <p:spPr>
          <a:xfrm>
            <a:off x="7200748" y="1800258"/>
            <a:ext cx="2880046" cy="360199"/>
          </a:xfrm>
        </p:spPr>
        <p:txBody>
          <a:bodyPr/>
          <a:lstStyle>
            <a:lvl1pPr marL="0" indent="0" algn="l">
              <a:spcBef>
                <a:spcPts val="0"/>
              </a:spcBef>
              <a:defRPr sz="1100" b="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defRPr/>
            </a:lvl2pPr>
            <a:lvl3pPr marL="0" indent="0">
              <a:spcBef>
                <a:spcPts val="0"/>
              </a:spcBef>
              <a:defRPr/>
            </a:lvl3pPr>
            <a:lvl4pPr marL="0" indent="0">
              <a:spcBef>
                <a:spcPts val="0"/>
              </a:spcBef>
              <a:defRPr/>
            </a:lvl4pPr>
            <a:lvl5pPr marL="0" indent="0">
              <a:spcBef>
                <a:spcPts val="0"/>
              </a:spcBef>
              <a:defRPr/>
            </a:lvl5pPr>
          </a:lstStyle>
          <a:p>
            <a:pPr lvl="0"/>
            <a:r>
              <a:rPr lang="ru-RU" dirty="0"/>
              <a:t>Образец текста</a:t>
            </a:r>
          </a:p>
        </p:txBody>
      </p:sp>
      <p:sp>
        <p:nvSpPr>
          <p:cNvPr id="17" name="Объект 2"/>
          <p:cNvSpPr>
            <a:spLocks noGrp="1"/>
          </p:cNvSpPr>
          <p:nvPr>
            <p:ph idx="16"/>
          </p:nvPr>
        </p:nvSpPr>
        <p:spPr>
          <a:xfrm>
            <a:off x="7200748" y="3780631"/>
            <a:ext cx="2880046" cy="2520322"/>
          </a:xfrm>
        </p:spPr>
        <p:txBody>
          <a:bodyPr/>
          <a:lstStyle>
            <a:lvl1pPr>
              <a:spcAft>
                <a:spcPts val="600"/>
              </a:spcAft>
              <a:defRPr sz="1100"/>
            </a:lvl1pPr>
            <a:lvl2pPr marL="179479" indent="-179479">
              <a:spcAft>
                <a:spcPts val="600"/>
              </a:spcAft>
              <a:buFont typeface="Wingdings" panose="05000000000000000000" pitchFamily="2" charset="2"/>
              <a:buChar char="ü"/>
              <a:defRPr sz="11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</p:spTree>
    <p:extLst>
      <p:ext uri="{BB962C8B-B14F-4D97-AF65-F5344CB8AC3E}">
        <p14:creationId xmlns:p14="http://schemas.microsoft.com/office/powerpoint/2010/main" val="3957070718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783076" y="2184365"/>
            <a:ext cx="4357105" cy="4536758"/>
          </a:xfrm>
        </p:spPr>
        <p:txBody>
          <a:bodyPr/>
          <a:lstStyle>
            <a:lvl1pPr>
              <a:defRPr sz="3000"/>
            </a:lvl1pPr>
            <a:lvl2pPr>
              <a:defRPr sz="26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5300810" y="2184365"/>
            <a:ext cx="4357105" cy="4536758"/>
          </a:xfrm>
        </p:spPr>
        <p:txBody>
          <a:bodyPr/>
          <a:lstStyle>
            <a:lvl1pPr>
              <a:defRPr sz="3000"/>
            </a:lvl1pPr>
            <a:lvl2pPr>
              <a:defRPr sz="26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E84B646-8A48-4F98-9C1F-A9C2D483B9E3}" type="slidenum">
              <a:rPr lang="ru-RU">
                <a:solidFill>
                  <a:srgbClr val="000000"/>
                </a:solidFill>
              </a:rPr>
              <a:pPr/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7409737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22059" y="302802"/>
            <a:ext cx="9396889" cy="1260211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522051" y="1692533"/>
            <a:ext cx="4613110" cy="705367"/>
          </a:xfrm>
        </p:spPr>
        <p:txBody>
          <a:bodyPr anchor="b"/>
          <a:lstStyle>
            <a:lvl1pPr marL="0" indent="0">
              <a:buNone/>
              <a:defRPr sz="2600" b="1"/>
            </a:lvl1pPr>
            <a:lvl2pPr marL="489972" indent="0">
              <a:buNone/>
              <a:defRPr sz="2100" b="1"/>
            </a:lvl2pPr>
            <a:lvl3pPr marL="979942" indent="0">
              <a:buNone/>
              <a:defRPr sz="1900" b="1"/>
            </a:lvl3pPr>
            <a:lvl4pPr marL="1469908" indent="0">
              <a:buNone/>
              <a:defRPr sz="1700" b="1"/>
            </a:lvl4pPr>
            <a:lvl5pPr marL="1959878" indent="0">
              <a:buNone/>
              <a:defRPr sz="1700" b="1"/>
            </a:lvl5pPr>
            <a:lvl6pPr marL="2449861" indent="0">
              <a:buNone/>
              <a:defRPr sz="1700" b="1"/>
            </a:lvl6pPr>
            <a:lvl7pPr marL="2939818" indent="0">
              <a:buNone/>
              <a:defRPr sz="1700" b="1"/>
            </a:lvl7pPr>
            <a:lvl8pPr marL="3429788" indent="0">
              <a:buNone/>
              <a:defRPr sz="1700" b="1"/>
            </a:lvl8pPr>
            <a:lvl9pPr marL="3919759" indent="0">
              <a:buNone/>
              <a:defRPr sz="17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522051" y="2397901"/>
            <a:ext cx="4613110" cy="4356478"/>
          </a:xfrm>
        </p:spPr>
        <p:txBody>
          <a:bodyPr/>
          <a:lstStyle>
            <a:lvl1pPr>
              <a:defRPr sz="2600"/>
            </a:lvl1pPr>
            <a:lvl2pPr>
              <a:defRPr sz="2100"/>
            </a:lvl2pPr>
            <a:lvl3pPr>
              <a:defRPr sz="1900"/>
            </a:lvl3pPr>
            <a:lvl4pPr>
              <a:defRPr sz="1700"/>
            </a:lvl4pPr>
            <a:lvl5pPr>
              <a:defRPr sz="1700"/>
            </a:lvl5pPr>
            <a:lvl6pPr>
              <a:defRPr sz="1700"/>
            </a:lvl6pPr>
            <a:lvl7pPr>
              <a:defRPr sz="1700"/>
            </a:lvl7pPr>
            <a:lvl8pPr>
              <a:defRPr sz="1700"/>
            </a:lvl8pPr>
            <a:lvl9pPr>
              <a:defRPr sz="17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5304183" y="1692533"/>
            <a:ext cx="4614783" cy="705367"/>
          </a:xfrm>
        </p:spPr>
        <p:txBody>
          <a:bodyPr anchor="b"/>
          <a:lstStyle>
            <a:lvl1pPr marL="0" indent="0">
              <a:buNone/>
              <a:defRPr sz="2600" b="1"/>
            </a:lvl1pPr>
            <a:lvl2pPr marL="489972" indent="0">
              <a:buNone/>
              <a:defRPr sz="2100" b="1"/>
            </a:lvl2pPr>
            <a:lvl3pPr marL="979942" indent="0">
              <a:buNone/>
              <a:defRPr sz="1900" b="1"/>
            </a:lvl3pPr>
            <a:lvl4pPr marL="1469908" indent="0">
              <a:buNone/>
              <a:defRPr sz="1700" b="1"/>
            </a:lvl4pPr>
            <a:lvl5pPr marL="1959878" indent="0">
              <a:buNone/>
              <a:defRPr sz="1700" b="1"/>
            </a:lvl5pPr>
            <a:lvl6pPr marL="2449861" indent="0">
              <a:buNone/>
              <a:defRPr sz="1700" b="1"/>
            </a:lvl6pPr>
            <a:lvl7pPr marL="2939818" indent="0">
              <a:buNone/>
              <a:defRPr sz="1700" b="1"/>
            </a:lvl7pPr>
            <a:lvl8pPr marL="3429788" indent="0">
              <a:buNone/>
              <a:defRPr sz="1700" b="1"/>
            </a:lvl8pPr>
            <a:lvl9pPr marL="3919759" indent="0">
              <a:buNone/>
              <a:defRPr sz="17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5304183" y="2397901"/>
            <a:ext cx="4614783" cy="4356478"/>
          </a:xfrm>
        </p:spPr>
        <p:txBody>
          <a:bodyPr/>
          <a:lstStyle>
            <a:lvl1pPr>
              <a:defRPr sz="2600"/>
            </a:lvl1pPr>
            <a:lvl2pPr>
              <a:defRPr sz="2100"/>
            </a:lvl2pPr>
            <a:lvl3pPr>
              <a:defRPr sz="1900"/>
            </a:lvl3pPr>
            <a:lvl4pPr>
              <a:defRPr sz="1700"/>
            </a:lvl4pPr>
            <a:lvl5pPr>
              <a:defRPr sz="1700"/>
            </a:lvl5pPr>
            <a:lvl6pPr>
              <a:defRPr sz="1700"/>
            </a:lvl6pPr>
            <a:lvl7pPr>
              <a:defRPr sz="1700"/>
            </a:lvl7pPr>
            <a:lvl8pPr>
              <a:defRPr sz="1700"/>
            </a:lvl8pPr>
            <a:lvl9pPr>
              <a:defRPr sz="17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5A9F505-4EEE-4C8B-B236-38CFE0F5556C}" type="slidenum">
              <a:rPr lang="ru-RU">
                <a:solidFill>
                  <a:srgbClr val="000000"/>
                </a:solidFill>
              </a:rPr>
              <a:pPr/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0476486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FC82AFA-8D94-4CBD-9009-F553BBC3801B}" type="slidenum">
              <a:rPr lang="ru-RU">
                <a:solidFill>
                  <a:srgbClr val="000000"/>
                </a:solidFill>
              </a:rPr>
              <a:pPr/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5735072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4D469D0-56FB-4210-9C3B-2F82FF83356E}" type="slidenum">
              <a:rPr lang="ru-RU">
                <a:solidFill>
                  <a:srgbClr val="000000"/>
                </a:solidFill>
              </a:rPr>
              <a:pPr/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44675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22056" y="301050"/>
            <a:ext cx="3435154" cy="1281214"/>
          </a:xfrm>
        </p:spPr>
        <p:txBody>
          <a:bodyPr anchor="b"/>
          <a:lstStyle>
            <a:lvl1pPr algn="l">
              <a:defRPr sz="21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082697" y="301051"/>
            <a:ext cx="5836245" cy="6453328"/>
          </a:xfrm>
        </p:spPr>
        <p:txBody>
          <a:bodyPr/>
          <a:lstStyle>
            <a:lvl1pPr>
              <a:defRPr sz="3400"/>
            </a:lvl1pPr>
            <a:lvl2pPr>
              <a:defRPr sz="3000"/>
            </a:lvl2pPr>
            <a:lvl3pPr>
              <a:defRPr sz="26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522056" y="1582265"/>
            <a:ext cx="3435154" cy="5172114"/>
          </a:xfrm>
        </p:spPr>
        <p:txBody>
          <a:bodyPr/>
          <a:lstStyle>
            <a:lvl1pPr marL="0" indent="0">
              <a:buNone/>
              <a:defRPr sz="1500"/>
            </a:lvl1pPr>
            <a:lvl2pPr marL="489972" indent="0">
              <a:buNone/>
              <a:defRPr sz="1400"/>
            </a:lvl2pPr>
            <a:lvl3pPr marL="979942" indent="0">
              <a:buNone/>
              <a:defRPr sz="1100"/>
            </a:lvl3pPr>
            <a:lvl4pPr marL="1469908" indent="0">
              <a:buNone/>
              <a:defRPr sz="1000"/>
            </a:lvl4pPr>
            <a:lvl5pPr marL="1959878" indent="0">
              <a:buNone/>
              <a:defRPr sz="1000"/>
            </a:lvl5pPr>
            <a:lvl6pPr marL="2449861" indent="0">
              <a:buNone/>
              <a:defRPr sz="1000"/>
            </a:lvl6pPr>
            <a:lvl7pPr marL="2939818" indent="0">
              <a:buNone/>
              <a:defRPr sz="1000"/>
            </a:lvl7pPr>
            <a:lvl8pPr marL="3429788" indent="0">
              <a:buNone/>
              <a:defRPr sz="1000"/>
            </a:lvl8pPr>
            <a:lvl9pPr marL="3919759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F301F81-47F0-4101-B509-B56620DBC232}" type="slidenum">
              <a:rPr lang="ru-RU">
                <a:solidFill>
                  <a:srgbClr val="000000"/>
                </a:solidFill>
              </a:rPr>
              <a:pPr/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5144720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046367" y="5292884"/>
            <a:ext cx="6264593" cy="624855"/>
          </a:xfrm>
        </p:spPr>
        <p:txBody>
          <a:bodyPr anchor="b"/>
          <a:lstStyle>
            <a:lvl1pPr algn="l">
              <a:defRPr sz="21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046367" y="675613"/>
            <a:ext cx="6264593" cy="4536758"/>
          </a:xfrm>
        </p:spPr>
        <p:txBody>
          <a:bodyPr/>
          <a:lstStyle>
            <a:lvl1pPr marL="0" indent="0">
              <a:buNone/>
              <a:defRPr sz="3400"/>
            </a:lvl1pPr>
            <a:lvl2pPr marL="489972" indent="0">
              <a:buNone/>
              <a:defRPr sz="3000"/>
            </a:lvl2pPr>
            <a:lvl3pPr marL="979942" indent="0">
              <a:buNone/>
              <a:defRPr sz="2600"/>
            </a:lvl3pPr>
            <a:lvl4pPr marL="1469908" indent="0">
              <a:buNone/>
              <a:defRPr sz="2100"/>
            </a:lvl4pPr>
            <a:lvl5pPr marL="1959878" indent="0">
              <a:buNone/>
              <a:defRPr sz="2100"/>
            </a:lvl5pPr>
            <a:lvl6pPr marL="2449861" indent="0">
              <a:buNone/>
              <a:defRPr sz="2100"/>
            </a:lvl6pPr>
            <a:lvl7pPr marL="2939818" indent="0">
              <a:buNone/>
              <a:defRPr sz="2100"/>
            </a:lvl7pPr>
            <a:lvl8pPr marL="3429788" indent="0">
              <a:buNone/>
              <a:defRPr sz="2100"/>
            </a:lvl8pPr>
            <a:lvl9pPr marL="3919759" indent="0">
              <a:buNone/>
              <a:defRPr sz="21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046367" y="5917739"/>
            <a:ext cx="6264593" cy="887398"/>
          </a:xfrm>
        </p:spPr>
        <p:txBody>
          <a:bodyPr/>
          <a:lstStyle>
            <a:lvl1pPr marL="0" indent="0">
              <a:buNone/>
              <a:defRPr sz="1500"/>
            </a:lvl1pPr>
            <a:lvl2pPr marL="489972" indent="0">
              <a:buNone/>
              <a:defRPr sz="1400"/>
            </a:lvl2pPr>
            <a:lvl3pPr marL="979942" indent="0">
              <a:buNone/>
              <a:defRPr sz="1100"/>
            </a:lvl3pPr>
            <a:lvl4pPr marL="1469908" indent="0">
              <a:buNone/>
              <a:defRPr sz="1000"/>
            </a:lvl4pPr>
            <a:lvl5pPr marL="1959878" indent="0">
              <a:buNone/>
              <a:defRPr sz="1000"/>
            </a:lvl5pPr>
            <a:lvl6pPr marL="2449861" indent="0">
              <a:buNone/>
              <a:defRPr sz="1000"/>
            </a:lvl6pPr>
            <a:lvl7pPr marL="2939818" indent="0">
              <a:buNone/>
              <a:defRPr sz="1000"/>
            </a:lvl7pPr>
            <a:lvl8pPr marL="3429788" indent="0">
              <a:buNone/>
              <a:defRPr sz="1000"/>
            </a:lvl8pPr>
            <a:lvl9pPr marL="3919759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FB00016-F3C9-4BF4-A889-4D35001A9190}" type="slidenum">
              <a:rPr lang="ru-RU">
                <a:solidFill>
                  <a:srgbClr val="000000"/>
                </a:solidFill>
              </a:rPr>
              <a:pPr/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0918668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F85B665-768B-4D42-8595-FF9BFA8FEA02}" type="slidenum">
              <a:rPr lang="ru-RU">
                <a:solidFill>
                  <a:srgbClr val="000000"/>
                </a:solidFill>
              </a:rPr>
              <a:pPr/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6414282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7439204" y="672112"/>
            <a:ext cx="2218710" cy="6049010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783101" y="672112"/>
            <a:ext cx="6495499" cy="6049010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2703708-F467-4C8B-BFF6-0D4C1C4873CD}" type="slidenum">
              <a:rPr lang="ru-RU">
                <a:solidFill>
                  <a:srgbClr val="000000"/>
                </a:solidFill>
              </a:rPr>
              <a:pPr/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1493347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Заголовок и таблиц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83074" y="672112"/>
            <a:ext cx="8874840" cy="1260211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аблица 2"/>
          <p:cNvSpPr>
            <a:spLocks noGrp="1"/>
          </p:cNvSpPr>
          <p:nvPr>
            <p:ph type="tbl" idx="1"/>
          </p:nvPr>
        </p:nvSpPr>
        <p:spPr>
          <a:xfrm>
            <a:off x="783074" y="2184365"/>
            <a:ext cx="8874840" cy="4536758"/>
          </a:xfrm>
        </p:spPr>
        <p:txBody>
          <a:bodyPr/>
          <a:lstStyle/>
          <a:p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>
          <a:xfrm>
            <a:off x="783074" y="6889151"/>
            <a:ext cx="2175206" cy="504084"/>
          </a:xfrm>
        </p:spPr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>
          <a:xfrm>
            <a:off x="3567347" y="6889151"/>
            <a:ext cx="3306313" cy="504084"/>
          </a:xfrm>
        </p:spPr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>
          <a:xfrm>
            <a:off x="7482708" y="6889151"/>
            <a:ext cx="2175206" cy="504084"/>
          </a:xfrm>
        </p:spPr>
        <p:txBody>
          <a:bodyPr/>
          <a:lstStyle>
            <a:lvl1pPr>
              <a:defRPr/>
            </a:lvl1pPr>
          </a:lstStyle>
          <a:p>
            <a:fld id="{1F0B7440-FA63-41FA-90D2-5C9242F6873F}" type="slidenum">
              <a:rPr lang="ru-RU">
                <a:solidFill>
                  <a:srgbClr val="000000"/>
                </a:solidFill>
              </a:rPr>
              <a:pPr/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606497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bg>
      <p:bgPr>
        <a:blipFill dpi="0" rotWithShape="0">
          <a:blip r:embed="rId2" cstate="print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8" descr="ujkm,"/>
          <p:cNvPicPr>
            <a:picLocks noChangeAspect="1" noChangeArrowheads="1"/>
          </p:cNvPicPr>
          <p:nvPr userDrawn="1"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99716" y="427071"/>
            <a:ext cx="1232617" cy="10519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769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65276" y="2404902"/>
            <a:ext cx="8981787" cy="1349476"/>
          </a:xfrm>
          <a:prstGeom prst="rect">
            <a:avLst/>
          </a:prstGeom>
          <a:ln/>
          <a:effectLst/>
        </p:spPr>
        <p:txBody>
          <a:bodyPr lIns="102689" tIns="51346" rIns="102689" bIns="51346"/>
          <a:lstStyle>
            <a:lvl1pPr>
              <a:defRPr sz="3800">
                <a:solidFill>
                  <a:schemeClr val="hlink"/>
                </a:solidFill>
              </a:defRPr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15769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65274" y="4177953"/>
            <a:ext cx="7596907" cy="714119"/>
          </a:xfrm>
          <a:prstGeom prst="rect">
            <a:avLst/>
          </a:prstGeom>
        </p:spPr>
        <p:txBody>
          <a:bodyPr lIns="102689" tIns="51346" rIns="102689" bIns="51346" anchor="ctr"/>
          <a:lstStyle>
            <a:lvl1pPr marL="0" indent="0">
              <a:buFontTx/>
              <a:buNone/>
              <a:defRPr b="1">
                <a:solidFill>
                  <a:schemeClr val="bg2"/>
                </a:solidFill>
              </a:defRPr>
            </a:lvl1pPr>
          </a:lstStyle>
          <a:p>
            <a:r>
              <a:rPr lang="ru-RU"/>
              <a:t>Образец подзаголовка</a:t>
            </a:r>
          </a:p>
        </p:txBody>
      </p:sp>
    </p:spTree>
    <p:extLst>
      <p:ext uri="{BB962C8B-B14F-4D97-AF65-F5344CB8AC3E}">
        <p14:creationId xmlns:p14="http://schemas.microsoft.com/office/powerpoint/2010/main" val="17217585"/>
      </p:ext>
    </p:extLst>
  </p:cSld>
  <p:clrMapOvr>
    <a:masterClrMapping/>
  </p:clrMapOvr>
  <p:transition>
    <p:fade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РАЗДЕЛ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5"/>
          <p:cNvPicPr>
            <a:picLocks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-272"/>
          <a:stretch/>
        </p:blipFill>
        <p:spPr bwMode="auto">
          <a:xfrm>
            <a:off x="0" y="3"/>
            <a:ext cx="10440988" cy="7561263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19169" y="2340479"/>
            <a:ext cx="5761517" cy="4020119"/>
          </a:xfrm>
          <a:noFill/>
        </p:spPr>
        <p:txBody>
          <a:bodyPr lIns="0" rIns="0" anchor="t"/>
          <a:lstStyle>
            <a:lvl1pPr algn="l">
              <a:defRPr sz="4500" b="1" cap="all">
                <a:solidFill>
                  <a:schemeClr val="tx2"/>
                </a:solidFill>
              </a:defRPr>
            </a:lvl1pPr>
          </a:lstStyle>
          <a:p>
            <a:r>
              <a:rPr lang="ru-RU" dirty="0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19164" y="1800228"/>
            <a:ext cx="9001931" cy="540223"/>
          </a:xfrm>
        </p:spPr>
        <p:txBody>
          <a:bodyPr anchor="t"/>
          <a:lstStyle>
            <a:lvl1pPr marL="0" indent="0">
              <a:buNone/>
              <a:defRPr sz="2300">
                <a:solidFill>
                  <a:schemeClr val="accent5">
                    <a:lumMod val="75000"/>
                  </a:schemeClr>
                </a:solidFill>
              </a:defRPr>
            </a:lvl1pPr>
            <a:lvl2pPr marL="512762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1025524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538288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205104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56381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307658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589342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410210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425227057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534739" y="763127"/>
            <a:ext cx="9371512" cy="5945744"/>
          </a:xfrm>
          <a:prstGeom prst="rect">
            <a:avLst/>
          </a:prstGeom>
        </p:spPr>
        <p:txBody>
          <a:bodyPr lIns="102689" tIns="51346" rIns="102689" bIns="51346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35361" y="85115"/>
            <a:ext cx="6822896" cy="519836"/>
          </a:xfrm>
          <a:prstGeom prst="rect">
            <a:avLst/>
          </a:prstGeom>
        </p:spPr>
        <p:txBody>
          <a:bodyPr lIns="102689" tIns="51346" rIns="102689" bIns="51346"/>
          <a:lstStyle/>
          <a:p>
            <a:r>
              <a:rPr lang="ru-RU" dirty="0" smtClean="0"/>
              <a:t>Производственная система «</a:t>
            </a:r>
            <a:r>
              <a:rPr lang="ru-RU" dirty="0" err="1" smtClean="0"/>
              <a:t>Росатом</a:t>
            </a:r>
            <a:r>
              <a:rPr lang="ru-RU" dirty="0" smtClean="0"/>
              <a:t>»</a:t>
            </a:r>
            <a:endParaRPr lang="ru-RU" dirty="0"/>
          </a:p>
        </p:txBody>
      </p:sp>
      <p:sp>
        <p:nvSpPr>
          <p:cNvPr id="4" name="Rectangle 12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6218C6-2AA1-4A94-896A-7EB6B01D3954}" type="slidenum">
              <a:rPr lang="ru-RU">
                <a:solidFill>
                  <a:srgbClr val="003274"/>
                </a:solidFill>
              </a:rPr>
              <a:pPr>
                <a:defRPr/>
              </a:pPr>
              <a:t>‹#›</a:t>
            </a:fld>
            <a:endParaRPr lang="ru-RU" dirty="0">
              <a:solidFill>
                <a:srgbClr val="00327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8181605"/>
      </p:ext>
    </p:extLst>
  </p:cSld>
  <p:clrMapOvr>
    <a:masterClrMapping/>
  </p:clrMapOvr>
  <p:transition>
    <p:wipe dir="r"/>
  </p:transition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24766" y="4858837"/>
            <a:ext cx="8874840" cy="1501751"/>
          </a:xfrm>
          <a:prstGeom prst="rect">
            <a:avLst/>
          </a:prstGeom>
        </p:spPr>
        <p:txBody>
          <a:bodyPr lIns="102689" tIns="51346" rIns="102689" bIns="51346" anchor="t"/>
          <a:lstStyle>
            <a:lvl1pPr algn="l">
              <a:defRPr sz="45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24766" y="3204786"/>
            <a:ext cx="8874840" cy="1654026"/>
          </a:xfrm>
          <a:prstGeom prst="rect">
            <a:avLst/>
          </a:prstGeom>
        </p:spPr>
        <p:txBody>
          <a:bodyPr lIns="102689" tIns="51346" rIns="102689" bIns="51346" anchor="b"/>
          <a:lstStyle>
            <a:lvl1pPr marL="0" indent="0">
              <a:buNone/>
              <a:defRPr sz="2300"/>
            </a:lvl1pPr>
            <a:lvl2pPr marL="513432" indent="0">
              <a:buNone/>
              <a:defRPr sz="2000"/>
            </a:lvl2pPr>
            <a:lvl3pPr marL="1026864" indent="0">
              <a:buNone/>
              <a:defRPr sz="1800"/>
            </a:lvl3pPr>
            <a:lvl4pPr marL="1540304" indent="0">
              <a:buNone/>
              <a:defRPr sz="1600"/>
            </a:lvl4pPr>
            <a:lvl5pPr marL="2053729" indent="0">
              <a:buNone/>
              <a:defRPr sz="1600"/>
            </a:lvl5pPr>
            <a:lvl6pPr marL="2567172" indent="0">
              <a:buNone/>
              <a:defRPr sz="1600"/>
            </a:lvl6pPr>
            <a:lvl7pPr marL="3080610" indent="0">
              <a:buNone/>
              <a:defRPr sz="1600"/>
            </a:lvl7pPr>
            <a:lvl8pPr marL="3594044" indent="0">
              <a:buNone/>
              <a:defRPr sz="1600"/>
            </a:lvl8pPr>
            <a:lvl9pPr marL="4107476" indent="0">
              <a:buNone/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Rectangle 12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8E5F38C-11E4-434E-9B9A-DD44D0B95447}" type="slidenum">
              <a:rPr lang="ru-RU">
                <a:solidFill>
                  <a:srgbClr val="003274"/>
                </a:solidFill>
              </a:rPr>
              <a:pPr>
                <a:defRPr/>
              </a:pPr>
              <a:t>‹#›</a:t>
            </a:fld>
            <a:endParaRPr lang="ru-RU" dirty="0">
              <a:solidFill>
                <a:srgbClr val="00327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6166940"/>
      </p:ext>
    </p:extLst>
  </p:cSld>
  <p:clrMapOvr>
    <a:masterClrMapping/>
  </p:clrMapOvr>
  <p:transition>
    <p:wipe dir="r"/>
  </p:transition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34738" y="85771"/>
            <a:ext cx="6822896" cy="519836"/>
          </a:xfrm>
          <a:prstGeom prst="rect">
            <a:avLst/>
          </a:prstGeom>
        </p:spPr>
        <p:txBody>
          <a:bodyPr lIns="102689" tIns="51346" rIns="102689" bIns="51346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534763" y="763127"/>
            <a:ext cx="4598747" cy="5945744"/>
          </a:xfrm>
          <a:prstGeom prst="rect">
            <a:avLst/>
          </a:prstGeom>
        </p:spPr>
        <p:txBody>
          <a:bodyPr lIns="102689" tIns="51346" rIns="102689" bIns="51346"/>
          <a:lstStyle>
            <a:lvl1pPr>
              <a:defRPr sz="3200"/>
            </a:lvl1pPr>
            <a:lvl2pPr>
              <a:defRPr sz="2700"/>
            </a:lvl2pPr>
            <a:lvl3pPr>
              <a:defRPr sz="23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5307502" y="763127"/>
            <a:ext cx="4598748" cy="5945744"/>
          </a:xfrm>
          <a:prstGeom prst="rect">
            <a:avLst/>
          </a:prstGeom>
        </p:spPr>
        <p:txBody>
          <a:bodyPr lIns="102689" tIns="51346" rIns="102689" bIns="51346"/>
          <a:lstStyle>
            <a:lvl1pPr>
              <a:defRPr sz="3200"/>
            </a:lvl1pPr>
            <a:lvl2pPr>
              <a:defRPr sz="2700"/>
            </a:lvl2pPr>
            <a:lvl3pPr>
              <a:defRPr sz="23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Rectangle 12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1848F3A-97D8-4365-81DC-A924E2380F56}" type="slidenum">
              <a:rPr lang="ru-RU">
                <a:solidFill>
                  <a:srgbClr val="003274"/>
                </a:solidFill>
              </a:rPr>
              <a:pPr>
                <a:defRPr/>
              </a:pPr>
              <a:t>‹#›</a:t>
            </a:fld>
            <a:endParaRPr lang="ru-RU" dirty="0">
              <a:solidFill>
                <a:srgbClr val="00327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8216513"/>
      </p:ext>
    </p:extLst>
  </p:cSld>
  <p:clrMapOvr>
    <a:masterClrMapping/>
  </p:clrMapOvr>
  <p:transition>
    <p:wipe dir="r"/>
  </p:transition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22059" y="302802"/>
            <a:ext cx="9396889" cy="1260211"/>
          </a:xfrm>
          <a:prstGeom prst="rect">
            <a:avLst/>
          </a:prstGeom>
        </p:spPr>
        <p:txBody>
          <a:bodyPr lIns="102689" tIns="51346" rIns="102689" bIns="51346"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522049" y="1692533"/>
            <a:ext cx="4613250" cy="705367"/>
          </a:xfrm>
          <a:prstGeom prst="rect">
            <a:avLst/>
          </a:prstGeom>
        </p:spPr>
        <p:txBody>
          <a:bodyPr lIns="102689" tIns="51346" rIns="102689" bIns="51346" anchor="b"/>
          <a:lstStyle>
            <a:lvl1pPr marL="0" indent="0">
              <a:buNone/>
              <a:defRPr sz="2700" b="1"/>
            </a:lvl1pPr>
            <a:lvl2pPr marL="513432" indent="0">
              <a:buNone/>
              <a:defRPr sz="2300" b="1"/>
            </a:lvl2pPr>
            <a:lvl3pPr marL="1026864" indent="0">
              <a:buNone/>
              <a:defRPr sz="2000" b="1"/>
            </a:lvl3pPr>
            <a:lvl4pPr marL="1540304" indent="0">
              <a:buNone/>
              <a:defRPr sz="1800" b="1"/>
            </a:lvl4pPr>
            <a:lvl5pPr marL="2053729" indent="0">
              <a:buNone/>
              <a:defRPr sz="1800" b="1"/>
            </a:lvl5pPr>
            <a:lvl6pPr marL="2567172" indent="0">
              <a:buNone/>
              <a:defRPr sz="1800" b="1"/>
            </a:lvl6pPr>
            <a:lvl7pPr marL="3080610" indent="0">
              <a:buNone/>
              <a:defRPr sz="1800" b="1"/>
            </a:lvl7pPr>
            <a:lvl8pPr marL="3594044" indent="0">
              <a:buNone/>
              <a:defRPr sz="1800" b="1"/>
            </a:lvl8pPr>
            <a:lvl9pPr marL="4107476" indent="0">
              <a:buNone/>
              <a:defRPr sz="18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522049" y="2397901"/>
            <a:ext cx="4613250" cy="4356478"/>
          </a:xfrm>
          <a:prstGeom prst="rect">
            <a:avLst/>
          </a:prstGeom>
        </p:spPr>
        <p:txBody>
          <a:bodyPr lIns="102689" tIns="51346" rIns="102689" bIns="51346"/>
          <a:lstStyle>
            <a:lvl1pPr>
              <a:defRPr sz="2700"/>
            </a:lvl1pPr>
            <a:lvl2pPr>
              <a:defRPr sz="23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5303877" y="1692533"/>
            <a:ext cx="4615062" cy="705367"/>
          </a:xfrm>
          <a:prstGeom prst="rect">
            <a:avLst/>
          </a:prstGeom>
        </p:spPr>
        <p:txBody>
          <a:bodyPr lIns="102689" tIns="51346" rIns="102689" bIns="51346" anchor="b"/>
          <a:lstStyle>
            <a:lvl1pPr marL="0" indent="0">
              <a:buNone/>
              <a:defRPr sz="2700" b="1"/>
            </a:lvl1pPr>
            <a:lvl2pPr marL="513432" indent="0">
              <a:buNone/>
              <a:defRPr sz="2300" b="1"/>
            </a:lvl2pPr>
            <a:lvl3pPr marL="1026864" indent="0">
              <a:buNone/>
              <a:defRPr sz="2000" b="1"/>
            </a:lvl3pPr>
            <a:lvl4pPr marL="1540304" indent="0">
              <a:buNone/>
              <a:defRPr sz="1800" b="1"/>
            </a:lvl4pPr>
            <a:lvl5pPr marL="2053729" indent="0">
              <a:buNone/>
              <a:defRPr sz="1800" b="1"/>
            </a:lvl5pPr>
            <a:lvl6pPr marL="2567172" indent="0">
              <a:buNone/>
              <a:defRPr sz="1800" b="1"/>
            </a:lvl6pPr>
            <a:lvl7pPr marL="3080610" indent="0">
              <a:buNone/>
              <a:defRPr sz="1800" b="1"/>
            </a:lvl7pPr>
            <a:lvl8pPr marL="3594044" indent="0">
              <a:buNone/>
              <a:defRPr sz="1800" b="1"/>
            </a:lvl8pPr>
            <a:lvl9pPr marL="4107476" indent="0">
              <a:buNone/>
              <a:defRPr sz="18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5303877" y="2397901"/>
            <a:ext cx="4615062" cy="4356478"/>
          </a:xfrm>
          <a:prstGeom prst="rect">
            <a:avLst/>
          </a:prstGeom>
        </p:spPr>
        <p:txBody>
          <a:bodyPr lIns="102689" tIns="51346" rIns="102689" bIns="51346"/>
          <a:lstStyle>
            <a:lvl1pPr>
              <a:defRPr sz="2700"/>
            </a:lvl1pPr>
            <a:lvl2pPr>
              <a:defRPr sz="23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Rectangle 12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1DECAEC-C2E9-423A-B6C4-C9C7148C46C5}" type="slidenum">
              <a:rPr lang="ru-RU">
                <a:solidFill>
                  <a:srgbClr val="003274"/>
                </a:solidFill>
              </a:rPr>
              <a:pPr>
                <a:defRPr/>
              </a:pPr>
              <a:t>‹#›</a:t>
            </a:fld>
            <a:endParaRPr lang="ru-RU" dirty="0">
              <a:solidFill>
                <a:srgbClr val="00327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3857474"/>
      </p:ext>
    </p:extLst>
  </p:cSld>
  <p:clrMapOvr>
    <a:masterClrMapping/>
  </p:clrMapOvr>
  <p:transition>
    <p:wipe dir="r"/>
  </p:transition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34738" y="85771"/>
            <a:ext cx="6822896" cy="519836"/>
          </a:xfrm>
          <a:prstGeom prst="rect">
            <a:avLst/>
          </a:prstGeom>
        </p:spPr>
        <p:txBody>
          <a:bodyPr lIns="102689" tIns="51346" rIns="102689" bIns="51346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Rectangle 12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032B906-FAB8-44E7-BF0D-EFDBB6E6B6B6}" type="slidenum">
              <a:rPr lang="ru-RU">
                <a:solidFill>
                  <a:srgbClr val="003274"/>
                </a:solidFill>
              </a:rPr>
              <a:pPr>
                <a:defRPr/>
              </a:pPr>
              <a:t>‹#›</a:t>
            </a:fld>
            <a:endParaRPr lang="ru-RU" dirty="0">
              <a:solidFill>
                <a:srgbClr val="00327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5669070"/>
      </p:ext>
    </p:extLst>
  </p:cSld>
  <p:clrMapOvr>
    <a:masterClrMapping/>
  </p:clrMapOvr>
  <p:transition>
    <p:wipe dir="r"/>
  </p:transition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2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8A7907-D477-49B6-A987-497A1B733DE7}" type="slidenum">
              <a:rPr lang="ru-RU">
                <a:solidFill>
                  <a:srgbClr val="003274"/>
                </a:solidFill>
              </a:rPr>
              <a:pPr>
                <a:defRPr/>
              </a:pPr>
              <a:t>‹#›</a:t>
            </a:fld>
            <a:endParaRPr lang="ru-RU" dirty="0">
              <a:solidFill>
                <a:srgbClr val="00327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1549670"/>
      </p:ext>
    </p:extLst>
  </p:cSld>
  <p:clrMapOvr>
    <a:masterClrMapping/>
  </p:clrMapOvr>
  <p:transition>
    <p:wipe dir="r"/>
  </p:transition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22058" y="301050"/>
            <a:ext cx="3435013" cy="1281214"/>
          </a:xfrm>
          <a:prstGeom prst="rect">
            <a:avLst/>
          </a:prstGeom>
        </p:spPr>
        <p:txBody>
          <a:bodyPr lIns="102689" tIns="51346" rIns="102689" bIns="51346" anchor="b"/>
          <a:lstStyle>
            <a:lvl1pPr algn="l">
              <a:defRPr sz="23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082136" y="301051"/>
            <a:ext cx="5836802" cy="6453328"/>
          </a:xfrm>
          <a:prstGeom prst="rect">
            <a:avLst/>
          </a:prstGeom>
        </p:spPr>
        <p:txBody>
          <a:bodyPr lIns="102689" tIns="51346" rIns="102689" bIns="51346"/>
          <a:lstStyle>
            <a:lvl1pPr>
              <a:defRPr sz="3700"/>
            </a:lvl1pPr>
            <a:lvl2pPr>
              <a:defRPr sz="3200"/>
            </a:lvl2pPr>
            <a:lvl3pPr>
              <a:defRPr sz="2700"/>
            </a:lvl3pPr>
            <a:lvl4pPr>
              <a:defRPr sz="2300"/>
            </a:lvl4pPr>
            <a:lvl5pPr>
              <a:defRPr sz="2300"/>
            </a:lvl5pPr>
            <a:lvl6pPr>
              <a:defRPr sz="2300"/>
            </a:lvl6pPr>
            <a:lvl7pPr>
              <a:defRPr sz="2300"/>
            </a:lvl7pPr>
            <a:lvl8pPr>
              <a:defRPr sz="2300"/>
            </a:lvl8pPr>
            <a:lvl9pPr>
              <a:defRPr sz="23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522058" y="1582265"/>
            <a:ext cx="3435013" cy="5172114"/>
          </a:xfrm>
          <a:prstGeom prst="rect">
            <a:avLst/>
          </a:prstGeom>
        </p:spPr>
        <p:txBody>
          <a:bodyPr lIns="102689" tIns="51346" rIns="102689" bIns="51346"/>
          <a:lstStyle>
            <a:lvl1pPr marL="0" indent="0">
              <a:buNone/>
              <a:defRPr sz="1600"/>
            </a:lvl1pPr>
            <a:lvl2pPr marL="513432" indent="0">
              <a:buNone/>
              <a:defRPr sz="1400"/>
            </a:lvl2pPr>
            <a:lvl3pPr marL="1026864" indent="0">
              <a:buNone/>
              <a:defRPr sz="1100"/>
            </a:lvl3pPr>
            <a:lvl4pPr marL="1540304" indent="0">
              <a:buNone/>
              <a:defRPr sz="1000"/>
            </a:lvl4pPr>
            <a:lvl5pPr marL="2053729" indent="0">
              <a:buNone/>
              <a:defRPr sz="1000"/>
            </a:lvl5pPr>
            <a:lvl6pPr marL="2567172" indent="0">
              <a:buNone/>
              <a:defRPr sz="1000"/>
            </a:lvl6pPr>
            <a:lvl7pPr marL="3080610" indent="0">
              <a:buNone/>
              <a:defRPr sz="1000"/>
            </a:lvl7pPr>
            <a:lvl8pPr marL="3594044" indent="0">
              <a:buNone/>
              <a:defRPr sz="1000"/>
            </a:lvl8pPr>
            <a:lvl9pPr marL="4107476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12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5E493F-0732-40EA-9F32-26AFBFB1BD4A}" type="slidenum">
              <a:rPr lang="ru-RU">
                <a:solidFill>
                  <a:srgbClr val="003274"/>
                </a:solidFill>
              </a:rPr>
              <a:pPr>
                <a:defRPr/>
              </a:pPr>
              <a:t>‹#›</a:t>
            </a:fld>
            <a:endParaRPr lang="ru-RU" dirty="0">
              <a:solidFill>
                <a:srgbClr val="00327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5979984"/>
      </p:ext>
    </p:extLst>
  </p:cSld>
  <p:clrMapOvr>
    <a:masterClrMapping/>
  </p:clrMapOvr>
  <p:transition>
    <p:wipe dir="r"/>
  </p:transition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046507" y="5292884"/>
            <a:ext cx="6264593" cy="624855"/>
          </a:xfrm>
          <a:prstGeom prst="rect">
            <a:avLst/>
          </a:prstGeom>
        </p:spPr>
        <p:txBody>
          <a:bodyPr lIns="102689" tIns="51346" rIns="102689" bIns="51346" anchor="b"/>
          <a:lstStyle>
            <a:lvl1pPr algn="l">
              <a:defRPr sz="23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046507" y="675613"/>
            <a:ext cx="6264593" cy="4536758"/>
          </a:xfrm>
          <a:prstGeom prst="rect">
            <a:avLst/>
          </a:prstGeom>
        </p:spPr>
        <p:txBody>
          <a:bodyPr lIns="102689" tIns="51346" rIns="102689" bIns="51346"/>
          <a:lstStyle>
            <a:lvl1pPr marL="0" indent="0">
              <a:buNone/>
              <a:defRPr sz="3700"/>
            </a:lvl1pPr>
            <a:lvl2pPr marL="513432" indent="0">
              <a:buNone/>
              <a:defRPr sz="3200"/>
            </a:lvl2pPr>
            <a:lvl3pPr marL="1026864" indent="0">
              <a:buNone/>
              <a:defRPr sz="2700"/>
            </a:lvl3pPr>
            <a:lvl4pPr marL="1540304" indent="0">
              <a:buNone/>
              <a:defRPr sz="2300"/>
            </a:lvl4pPr>
            <a:lvl5pPr marL="2053729" indent="0">
              <a:buNone/>
              <a:defRPr sz="2300"/>
            </a:lvl5pPr>
            <a:lvl6pPr marL="2567172" indent="0">
              <a:buNone/>
              <a:defRPr sz="2300"/>
            </a:lvl6pPr>
            <a:lvl7pPr marL="3080610" indent="0">
              <a:buNone/>
              <a:defRPr sz="2300"/>
            </a:lvl7pPr>
            <a:lvl8pPr marL="3594044" indent="0">
              <a:buNone/>
              <a:defRPr sz="2300"/>
            </a:lvl8pPr>
            <a:lvl9pPr marL="4107476" indent="0">
              <a:buNone/>
              <a:defRPr sz="2300"/>
            </a:lvl9pPr>
          </a:lstStyle>
          <a:p>
            <a:pPr lvl="0"/>
            <a:endParaRPr lang="ru-RU" noProof="0" dirty="0" smtClean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046507" y="5917739"/>
            <a:ext cx="6264593" cy="887398"/>
          </a:xfrm>
          <a:prstGeom prst="rect">
            <a:avLst/>
          </a:prstGeom>
        </p:spPr>
        <p:txBody>
          <a:bodyPr lIns="102689" tIns="51346" rIns="102689" bIns="51346"/>
          <a:lstStyle>
            <a:lvl1pPr marL="0" indent="0">
              <a:buNone/>
              <a:defRPr sz="1600"/>
            </a:lvl1pPr>
            <a:lvl2pPr marL="513432" indent="0">
              <a:buNone/>
              <a:defRPr sz="1400"/>
            </a:lvl2pPr>
            <a:lvl3pPr marL="1026864" indent="0">
              <a:buNone/>
              <a:defRPr sz="1100"/>
            </a:lvl3pPr>
            <a:lvl4pPr marL="1540304" indent="0">
              <a:buNone/>
              <a:defRPr sz="1000"/>
            </a:lvl4pPr>
            <a:lvl5pPr marL="2053729" indent="0">
              <a:buNone/>
              <a:defRPr sz="1000"/>
            </a:lvl5pPr>
            <a:lvl6pPr marL="2567172" indent="0">
              <a:buNone/>
              <a:defRPr sz="1000"/>
            </a:lvl6pPr>
            <a:lvl7pPr marL="3080610" indent="0">
              <a:buNone/>
              <a:defRPr sz="1000"/>
            </a:lvl7pPr>
            <a:lvl8pPr marL="3594044" indent="0">
              <a:buNone/>
              <a:defRPr sz="1000"/>
            </a:lvl8pPr>
            <a:lvl9pPr marL="4107476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12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EA75FE-C9C9-4E8C-8862-6A24C3DA21BF}" type="slidenum">
              <a:rPr lang="ru-RU">
                <a:solidFill>
                  <a:srgbClr val="003274"/>
                </a:solidFill>
              </a:rPr>
              <a:pPr>
                <a:defRPr/>
              </a:pPr>
              <a:t>‹#›</a:t>
            </a:fld>
            <a:endParaRPr lang="ru-RU" dirty="0">
              <a:solidFill>
                <a:srgbClr val="00327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8968437"/>
      </p:ext>
    </p:extLst>
  </p:cSld>
  <p:clrMapOvr>
    <a:masterClrMapping/>
  </p:clrMapOvr>
  <p:transition>
    <p:wipe dir="r"/>
  </p:transition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34738" y="85771"/>
            <a:ext cx="6822896" cy="519836"/>
          </a:xfrm>
          <a:prstGeom prst="rect">
            <a:avLst/>
          </a:prstGeom>
        </p:spPr>
        <p:txBody>
          <a:bodyPr lIns="102689" tIns="51346" rIns="102689" bIns="51346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534739" y="763127"/>
            <a:ext cx="9371512" cy="5945744"/>
          </a:xfrm>
          <a:prstGeom prst="rect">
            <a:avLst/>
          </a:prstGeom>
        </p:spPr>
        <p:txBody>
          <a:bodyPr vert="eaVert" lIns="102689" tIns="51346" rIns="102689" bIns="51346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12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C570BA3-F5B4-4442-BB99-87A8893FCCDD}" type="slidenum">
              <a:rPr lang="ru-RU">
                <a:solidFill>
                  <a:srgbClr val="003274"/>
                </a:solidFill>
              </a:rPr>
              <a:pPr>
                <a:defRPr/>
              </a:pPr>
              <a:t>‹#›</a:t>
            </a:fld>
            <a:endParaRPr lang="ru-RU" dirty="0">
              <a:solidFill>
                <a:srgbClr val="00327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6878800"/>
      </p:ext>
    </p:extLst>
  </p:cSld>
  <p:clrMapOvr>
    <a:masterClrMapping/>
  </p:clrMapOvr>
  <p:transition>
    <p:wipe dir="r"/>
  </p:transition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7564279" y="85765"/>
            <a:ext cx="2341972" cy="6623106"/>
          </a:xfrm>
          <a:prstGeom prst="rect">
            <a:avLst/>
          </a:prstGeom>
        </p:spPr>
        <p:txBody>
          <a:bodyPr vert="eaVert" lIns="102689" tIns="51346" rIns="102689" bIns="51346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534739" y="85765"/>
            <a:ext cx="6855524" cy="6623106"/>
          </a:xfrm>
          <a:prstGeom prst="rect">
            <a:avLst/>
          </a:prstGeom>
        </p:spPr>
        <p:txBody>
          <a:bodyPr vert="eaVert" lIns="102689" tIns="51346" rIns="102689" bIns="51346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12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80C81DA-7816-4A5D-8B1F-02F75CC10E66}" type="slidenum">
              <a:rPr lang="ru-RU">
                <a:solidFill>
                  <a:srgbClr val="003274"/>
                </a:solidFill>
              </a:rPr>
              <a:pPr>
                <a:defRPr/>
              </a:pPr>
              <a:t>‹#›</a:t>
            </a:fld>
            <a:endParaRPr lang="ru-RU" dirty="0">
              <a:solidFill>
                <a:srgbClr val="00327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7276447"/>
      </p:ext>
    </p:extLst>
  </p:cSld>
  <p:clrMapOvr>
    <a:masterClrMapping/>
  </p:clrMapOvr>
  <p:transition>
    <p:wipe dir="r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596370" y="1944575"/>
            <a:ext cx="5276686" cy="5502919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3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047101" y="1944575"/>
            <a:ext cx="5278499" cy="5502919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3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522065" y="7008210"/>
            <a:ext cx="2436231" cy="402567"/>
          </a:xfrm>
          <a:prstGeom prst="rect">
            <a:avLst/>
          </a:prstGeom>
        </p:spPr>
        <p:txBody>
          <a:bodyPr lIns="91156" tIns="45581" rIns="91156" bIns="45581"/>
          <a:lstStyle/>
          <a:p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997088640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783074" y="2348916"/>
            <a:ext cx="8874840" cy="1620771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566148" y="4284720"/>
            <a:ext cx="7308692" cy="1932323"/>
          </a:xfrm>
        </p:spPr>
        <p:txBody>
          <a:bodyPr/>
          <a:lstStyle>
            <a:lvl1pPr marL="0" indent="0" algn="ctr">
              <a:buNone/>
              <a:defRPr/>
            </a:lvl1pPr>
            <a:lvl2pPr marL="490144" indent="0" algn="ctr">
              <a:buNone/>
              <a:defRPr/>
            </a:lvl2pPr>
            <a:lvl3pPr marL="980286" indent="0" algn="ctr">
              <a:buNone/>
              <a:defRPr/>
            </a:lvl3pPr>
            <a:lvl4pPr marL="1470432" indent="0" algn="ctr">
              <a:buNone/>
              <a:defRPr/>
            </a:lvl4pPr>
            <a:lvl5pPr marL="1960574" indent="0" algn="ctr">
              <a:buNone/>
              <a:defRPr/>
            </a:lvl5pPr>
            <a:lvl6pPr marL="2450719" indent="0" algn="ctr">
              <a:buNone/>
              <a:defRPr/>
            </a:lvl6pPr>
            <a:lvl7pPr marL="2940860" indent="0" algn="ctr">
              <a:buNone/>
              <a:defRPr/>
            </a:lvl7pPr>
            <a:lvl8pPr marL="3431006" indent="0" algn="ctr">
              <a:buNone/>
              <a:defRPr/>
            </a:lvl8pPr>
            <a:lvl9pPr marL="3921148" indent="0" algn="ctr"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98D9A38-E7E8-4CB6-8EF7-7BA0D2FB23B2}" type="slidenum">
              <a:rPr lang="ru-RU">
                <a:solidFill>
                  <a:srgbClr val="000000"/>
                </a:solidFill>
              </a:rPr>
              <a:pPr/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1817372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791193C-D4EB-4894-B90B-41FF9CDED279}" type="slidenum">
              <a:rPr lang="ru-RU">
                <a:solidFill>
                  <a:srgbClr val="000000"/>
                </a:solidFill>
              </a:rPr>
              <a:pPr/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7879937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24905" y="4858835"/>
            <a:ext cx="8874840" cy="1501751"/>
          </a:xfrm>
        </p:spPr>
        <p:txBody>
          <a:bodyPr anchor="t"/>
          <a:lstStyle>
            <a:lvl1pPr algn="l">
              <a:defRPr sz="43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24905" y="3204786"/>
            <a:ext cx="8874840" cy="1654026"/>
          </a:xfrm>
        </p:spPr>
        <p:txBody>
          <a:bodyPr anchor="b"/>
          <a:lstStyle>
            <a:lvl1pPr marL="0" indent="0">
              <a:buNone/>
              <a:defRPr sz="2100"/>
            </a:lvl1pPr>
            <a:lvl2pPr marL="490144" indent="0">
              <a:buNone/>
              <a:defRPr sz="1900"/>
            </a:lvl2pPr>
            <a:lvl3pPr marL="980286" indent="0">
              <a:buNone/>
              <a:defRPr sz="1700"/>
            </a:lvl3pPr>
            <a:lvl4pPr marL="1470432" indent="0">
              <a:buNone/>
              <a:defRPr sz="1500"/>
            </a:lvl4pPr>
            <a:lvl5pPr marL="1960574" indent="0">
              <a:buNone/>
              <a:defRPr sz="1500"/>
            </a:lvl5pPr>
            <a:lvl6pPr marL="2450719" indent="0">
              <a:buNone/>
              <a:defRPr sz="1500"/>
            </a:lvl6pPr>
            <a:lvl7pPr marL="2940860" indent="0">
              <a:buNone/>
              <a:defRPr sz="1500"/>
            </a:lvl7pPr>
            <a:lvl8pPr marL="3431006" indent="0">
              <a:buNone/>
              <a:defRPr sz="1500"/>
            </a:lvl8pPr>
            <a:lvl9pPr marL="3921148" indent="0">
              <a:buNone/>
              <a:defRPr sz="15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BB94A00-DF93-4A0B-BE8A-2B6707CE6A65}" type="slidenum">
              <a:rPr lang="ru-RU">
                <a:solidFill>
                  <a:srgbClr val="000000"/>
                </a:solidFill>
              </a:rPr>
              <a:pPr/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3473921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783076" y="2184365"/>
            <a:ext cx="4357105" cy="4536758"/>
          </a:xfrm>
        </p:spPr>
        <p:txBody>
          <a:bodyPr/>
          <a:lstStyle>
            <a:lvl1pPr>
              <a:defRPr sz="3000"/>
            </a:lvl1pPr>
            <a:lvl2pPr>
              <a:defRPr sz="26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5300809" y="2184365"/>
            <a:ext cx="4357105" cy="4536758"/>
          </a:xfrm>
        </p:spPr>
        <p:txBody>
          <a:bodyPr/>
          <a:lstStyle>
            <a:lvl1pPr>
              <a:defRPr sz="3000"/>
            </a:lvl1pPr>
            <a:lvl2pPr>
              <a:defRPr sz="26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E84B646-8A48-4F98-9C1F-A9C2D483B9E3}" type="slidenum">
              <a:rPr lang="ru-RU">
                <a:solidFill>
                  <a:srgbClr val="000000"/>
                </a:solidFill>
              </a:rPr>
              <a:pPr/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5906000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22059" y="302802"/>
            <a:ext cx="9396889" cy="1260211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522049" y="1692533"/>
            <a:ext cx="4613110" cy="705367"/>
          </a:xfrm>
        </p:spPr>
        <p:txBody>
          <a:bodyPr anchor="b"/>
          <a:lstStyle>
            <a:lvl1pPr marL="0" indent="0">
              <a:buNone/>
              <a:defRPr sz="2600" b="1"/>
            </a:lvl1pPr>
            <a:lvl2pPr marL="490144" indent="0">
              <a:buNone/>
              <a:defRPr sz="2100" b="1"/>
            </a:lvl2pPr>
            <a:lvl3pPr marL="980286" indent="0">
              <a:buNone/>
              <a:defRPr sz="1900" b="1"/>
            </a:lvl3pPr>
            <a:lvl4pPr marL="1470432" indent="0">
              <a:buNone/>
              <a:defRPr sz="1700" b="1"/>
            </a:lvl4pPr>
            <a:lvl5pPr marL="1960574" indent="0">
              <a:buNone/>
              <a:defRPr sz="1700" b="1"/>
            </a:lvl5pPr>
            <a:lvl6pPr marL="2450719" indent="0">
              <a:buNone/>
              <a:defRPr sz="1700" b="1"/>
            </a:lvl6pPr>
            <a:lvl7pPr marL="2940860" indent="0">
              <a:buNone/>
              <a:defRPr sz="1700" b="1"/>
            </a:lvl7pPr>
            <a:lvl8pPr marL="3431006" indent="0">
              <a:buNone/>
              <a:defRPr sz="1700" b="1"/>
            </a:lvl8pPr>
            <a:lvl9pPr marL="3921148" indent="0">
              <a:buNone/>
              <a:defRPr sz="17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522049" y="2397901"/>
            <a:ext cx="4613110" cy="4356478"/>
          </a:xfrm>
        </p:spPr>
        <p:txBody>
          <a:bodyPr/>
          <a:lstStyle>
            <a:lvl1pPr>
              <a:defRPr sz="2600"/>
            </a:lvl1pPr>
            <a:lvl2pPr>
              <a:defRPr sz="2100"/>
            </a:lvl2pPr>
            <a:lvl3pPr>
              <a:defRPr sz="1900"/>
            </a:lvl3pPr>
            <a:lvl4pPr>
              <a:defRPr sz="1700"/>
            </a:lvl4pPr>
            <a:lvl5pPr>
              <a:defRPr sz="1700"/>
            </a:lvl5pPr>
            <a:lvl6pPr>
              <a:defRPr sz="1700"/>
            </a:lvl6pPr>
            <a:lvl7pPr>
              <a:defRPr sz="1700"/>
            </a:lvl7pPr>
            <a:lvl8pPr>
              <a:defRPr sz="1700"/>
            </a:lvl8pPr>
            <a:lvl9pPr>
              <a:defRPr sz="17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5304178" y="1692533"/>
            <a:ext cx="4614783" cy="705367"/>
          </a:xfrm>
        </p:spPr>
        <p:txBody>
          <a:bodyPr anchor="b"/>
          <a:lstStyle>
            <a:lvl1pPr marL="0" indent="0">
              <a:buNone/>
              <a:defRPr sz="2600" b="1"/>
            </a:lvl1pPr>
            <a:lvl2pPr marL="490144" indent="0">
              <a:buNone/>
              <a:defRPr sz="2100" b="1"/>
            </a:lvl2pPr>
            <a:lvl3pPr marL="980286" indent="0">
              <a:buNone/>
              <a:defRPr sz="1900" b="1"/>
            </a:lvl3pPr>
            <a:lvl4pPr marL="1470432" indent="0">
              <a:buNone/>
              <a:defRPr sz="1700" b="1"/>
            </a:lvl4pPr>
            <a:lvl5pPr marL="1960574" indent="0">
              <a:buNone/>
              <a:defRPr sz="1700" b="1"/>
            </a:lvl5pPr>
            <a:lvl6pPr marL="2450719" indent="0">
              <a:buNone/>
              <a:defRPr sz="1700" b="1"/>
            </a:lvl6pPr>
            <a:lvl7pPr marL="2940860" indent="0">
              <a:buNone/>
              <a:defRPr sz="1700" b="1"/>
            </a:lvl7pPr>
            <a:lvl8pPr marL="3431006" indent="0">
              <a:buNone/>
              <a:defRPr sz="1700" b="1"/>
            </a:lvl8pPr>
            <a:lvl9pPr marL="3921148" indent="0">
              <a:buNone/>
              <a:defRPr sz="17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5304178" y="2397901"/>
            <a:ext cx="4614783" cy="4356478"/>
          </a:xfrm>
        </p:spPr>
        <p:txBody>
          <a:bodyPr/>
          <a:lstStyle>
            <a:lvl1pPr>
              <a:defRPr sz="2600"/>
            </a:lvl1pPr>
            <a:lvl2pPr>
              <a:defRPr sz="2100"/>
            </a:lvl2pPr>
            <a:lvl3pPr>
              <a:defRPr sz="1900"/>
            </a:lvl3pPr>
            <a:lvl4pPr>
              <a:defRPr sz="1700"/>
            </a:lvl4pPr>
            <a:lvl5pPr>
              <a:defRPr sz="1700"/>
            </a:lvl5pPr>
            <a:lvl6pPr>
              <a:defRPr sz="1700"/>
            </a:lvl6pPr>
            <a:lvl7pPr>
              <a:defRPr sz="1700"/>
            </a:lvl7pPr>
            <a:lvl8pPr>
              <a:defRPr sz="1700"/>
            </a:lvl8pPr>
            <a:lvl9pPr>
              <a:defRPr sz="17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5A9F505-4EEE-4C8B-B236-38CFE0F5556C}" type="slidenum">
              <a:rPr lang="ru-RU">
                <a:solidFill>
                  <a:srgbClr val="000000"/>
                </a:solidFill>
              </a:rPr>
              <a:pPr/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6192910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FC82AFA-8D94-4CBD-9009-F553BBC3801B}" type="slidenum">
              <a:rPr lang="ru-RU">
                <a:solidFill>
                  <a:srgbClr val="000000"/>
                </a:solidFill>
              </a:rPr>
              <a:pPr/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7018794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4D469D0-56FB-4210-9C3B-2F82FF83356E}" type="slidenum">
              <a:rPr lang="ru-RU">
                <a:solidFill>
                  <a:srgbClr val="000000"/>
                </a:solidFill>
              </a:rPr>
              <a:pPr/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7231353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22049" y="301050"/>
            <a:ext cx="3435153" cy="1281214"/>
          </a:xfrm>
        </p:spPr>
        <p:txBody>
          <a:bodyPr anchor="b"/>
          <a:lstStyle>
            <a:lvl1pPr algn="l">
              <a:defRPr sz="21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082697" y="301051"/>
            <a:ext cx="5836245" cy="6453328"/>
          </a:xfrm>
        </p:spPr>
        <p:txBody>
          <a:bodyPr/>
          <a:lstStyle>
            <a:lvl1pPr>
              <a:defRPr sz="3400"/>
            </a:lvl1pPr>
            <a:lvl2pPr>
              <a:defRPr sz="3000"/>
            </a:lvl2pPr>
            <a:lvl3pPr>
              <a:defRPr sz="26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522049" y="1582265"/>
            <a:ext cx="3435153" cy="5172114"/>
          </a:xfrm>
        </p:spPr>
        <p:txBody>
          <a:bodyPr/>
          <a:lstStyle>
            <a:lvl1pPr marL="0" indent="0">
              <a:buNone/>
              <a:defRPr sz="1500"/>
            </a:lvl1pPr>
            <a:lvl2pPr marL="490144" indent="0">
              <a:buNone/>
              <a:defRPr sz="1300"/>
            </a:lvl2pPr>
            <a:lvl3pPr marL="980286" indent="0">
              <a:buNone/>
              <a:defRPr sz="1100"/>
            </a:lvl3pPr>
            <a:lvl4pPr marL="1470432" indent="0">
              <a:buNone/>
              <a:defRPr sz="1000"/>
            </a:lvl4pPr>
            <a:lvl5pPr marL="1960574" indent="0">
              <a:buNone/>
              <a:defRPr sz="1000"/>
            </a:lvl5pPr>
            <a:lvl6pPr marL="2450719" indent="0">
              <a:buNone/>
              <a:defRPr sz="1000"/>
            </a:lvl6pPr>
            <a:lvl7pPr marL="2940860" indent="0">
              <a:buNone/>
              <a:defRPr sz="1000"/>
            </a:lvl7pPr>
            <a:lvl8pPr marL="3431006" indent="0">
              <a:buNone/>
              <a:defRPr sz="1000"/>
            </a:lvl8pPr>
            <a:lvl9pPr marL="3921148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F301F81-47F0-4101-B509-B56620DBC232}" type="slidenum">
              <a:rPr lang="ru-RU">
                <a:solidFill>
                  <a:srgbClr val="000000"/>
                </a:solidFill>
              </a:rPr>
              <a:pPr/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5790032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046367" y="5292884"/>
            <a:ext cx="6264593" cy="624855"/>
          </a:xfrm>
        </p:spPr>
        <p:txBody>
          <a:bodyPr anchor="b"/>
          <a:lstStyle>
            <a:lvl1pPr algn="l">
              <a:defRPr sz="21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046367" y="675613"/>
            <a:ext cx="6264593" cy="4536758"/>
          </a:xfrm>
        </p:spPr>
        <p:txBody>
          <a:bodyPr/>
          <a:lstStyle>
            <a:lvl1pPr marL="0" indent="0">
              <a:buNone/>
              <a:defRPr sz="3400"/>
            </a:lvl1pPr>
            <a:lvl2pPr marL="490144" indent="0">
              <a:buNone/>
              <a:defRPr sz="3000"/>
            </a:lvl2pPr>
            <a:lvl3pPr marL="980286" indent="0">
              <a:buNone/>
              <a:defRPr sz="2600"/>
            </a:lvl3pPr>
            <a:lvl4pPr marL="1470432" indent="0">
              <a:buNone/>
              <a:defRPr sz="2100"/>
            </a:lvl4pPr>
            <a:lvl5pPr marL="1960574" indent="0">
              <a:buNone/>
              <a:defRPr sz="2100"/>
            </a:lvl5pPr>
            <a:lvl6pPr marL="2450719" indent="0">
              <a:buNone/>
              <a:defRPr sz="2100"/>
            </a:lvl6pPr>
            <a:lvl7pPr marL="2940860" indent="0">
              <a:buNone/>
              <a:defRPr sz="2100"/>
            </a:lvl7pPr>
            <a:lvl8pPr marL="3431006" indent="0">
              <a:buNone/>
              <a:defRPr sz="2100"/>
            </a:lvl8pPr>
            <a:lvl9pPr marL="3921148" indent="0">
              <a:buNone/>
              <a:defRPr sz="21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046367" y="5917739"/>
            <a:ext cx="6264593" cy="887398"/>
          </a:xfrm>
        </p:spPr>
        <p:txBody>
          <a:bodyPr/>
          <a:lstStyle>
            <a:lvl1pPr marL="0" indent="0">
              <a:buNone/>
              <a:defRPr sz="1500"/>
            </a:lvl1pPr>
            <a:lvl2pPr marL="490144" indent="0">
              <a:buNone/>
              <a:defRPr sz="1300"/>
            </a:lvl2pPr>
            <a:lvl3pPr marL="980286" indent="0">
              <a:buNone/>
              <a:defRPr sz="1100"/>
            </a:lvl3pPr>
            <a:lvl4pPr marL="1470432" indent="0">
              <a:buNone/>
              <a:defRPr sz="1000"/>
            </a:lvl4pPr>
            <a:lvl5pPr marL="1960574" indent="0">
              <a:buNone/>
              <a:defRPr sz="1000"/>
            </a:lvl5pPr>
            <a:lvl6pPr marL="2450719" indent="0">
              <a:buNone/>
              <a:defRPr sz="1000"/>
            </a:lvl6pPr>
            <a:lvl7pPr marL="2940860" indent="0">
              <a:buNone/>
              <a:defRPr sz="1000"/>
            </a:lvl7pPr>
            <a:lvl8pPr marL="3431006" indent="0">
              <a:buNone/>
              <a:defRPr sz="1000"/>
            </a:lvl8pPr>
            <a:lvl9pPr marL="3921148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FB00016-F3C9-4BF4-A889-4D35001A9190}" type="slidenum">
              <a:rPr lang="ru-RU">
                <a:solidFill>
                  <a:srgbClr val="000000"/>
                </a:solidFill>
              </a:rPr>
              <a:pPr/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2263079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F85B665-768B-4D42-8595-FF9BFA8FEA02}" type="slidenum">
              <a:rPr lang="ru-RU">
                <a:solidFill>
                  <a:srgbClr val="000000"/>
                </a:solidFill>
              </a:rPr>
              <a:pPr/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553495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22059" y="302802"/>
            <a:ext cx="9396889" cy="1260211"/>
          </a:xfrm>
        </p:spPr>
        <p:txBody>
          <a:bodyPr/>
          <a:lstStyle>
            <a:lvl1pPr>
              <a:defRPr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522050" y="1692540"/>
            <a:ext cx="4613250" cy="705367"/>
          </a:xfrm>
        </p:spPr>
        <p:txBody>
          <a:bodyPr anchor="b"/>
          <a:lstStyle>
            <a:lvl1pPr marL="0" indent="0">
              <a:buNone/>
              <a:defRPr sz="2800" b="1"/>
            </a:lvl1pPr>
            <a:lvl2pPr marL="512762" indent="0">
              <a:buNone/>
              <a:defRPr sz="2300" b="1"/>
            </a:lvl2pPr>
            <a:lvl3pPr marL="1025524" indent="0">
              <a:buNone/>
              <a:defRPr sz="2000" b="1"/>
            </a:lvl3pPr>
            <a:lvl4pPr marL="1538288" indent="0">
              <a:buNone/>
              <a:defRPr sz="1800" b="1"/>
            </a:lvl4pPr>
            <a:lvl5pPr marL="2051049" indent="0">
              <a:buNone/>
              <a:defRPr sz="1800" b="1"/>
            </a:lvl5pPr>
            <a:lvl6pPr marL="2563816" indent="0">
              <a:buNone/>
              <a:defRPr sz="1800" b="1"/>
            </a:lvl6pPr>
            <a:lvl7pPr marL="3076580" indent="0">
              <a:buNone/>
              <a:defRPr sz="1800" b="1"/>
            </a:lvl7pPr>
            <a:lvl8pPr marL="3589342" indent="0">
              <a:buNone/>
              <a:defRPr sz="1800" b="1"/>
            </a:lvl8pPr>
            <a:lvl9pPr marL="4102104" indent="0">
              <a:buNone/>
              <a:defRPr sz="18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522050" y="2397901"/>
            <a:ext cx="4613250" cy="4356478"/>
          </a:xfrm>
        </p:spPr>
        <p:txBody>
          <a:bodyPr/>
          <a:lstStyle>
            <a:lvl1pPr>
              <a:defRPr sz="2800"/>
            </a:lvl1pPr>
            <a:lvl2pPr>
              <a:defRPr sz="23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5303877" y="1692540"/>
            <a:ext cx="4615062" cy="705367"/>
          </a:xfrm>
        </p:spPr>
        <p:txBody>
          <a:bodyPr anchor="b"/>
          <a:lstStyle>
            <a:lvl1pPr marL="0" indent="0">
              <a:buNone/>
              <a:defRPr sz="2800" b="1"/>
            </a:lvl1pPr>
            <a:lvl2pPr marL="512762" indent="0">
              <a:buNone/>
              <a:defRPr sz="2300" b="1"/>
            </a:lvl2pPr>
            <a:lvl3pPr marL="1025524" indent="0">
              <a:buNone/>
              <a:defRPr sz="2000" b="1"/>
            </a:lvl3pPr>
            <a:lvl4pPr marL="1538288" indent="0">
              <a:buNone/>
              <a:defRPr sz="1800" b="1"/>
            </a:lvl4pPr>
            <a:lvl5pPr marL="2051049" indent="0">
              <a:buNone/>
              <a:defRPr sz="1800" b="1"/>
            </a:lvl5pPr>
            <a:lvl6pPr marL="2563816" indent="0">
              <a:buNone/>
              <a:defRPr sz="1800" b="1"/>
            </a:lvl6pPr>
            <a:lvl7pPr marL="3076580" indent="0">
              <a:buNone/>
              <a:defRPr sz="1800" b="1"/>
            </a:lvl7pPr>
            <a:lvl8pPr marL="3589342" indent="0">
              <a:buNone/>
              <a:defRPr sz="1800" b="1"/>
            </a:lvl8pPr>
            <a:lvl9pPr marL="4102104" indent="0">
              <a:buNone/>
              <a:defRPr sz="18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5303877" y="2397901"/>
            <a:ext cx="4615062" cy="4356478"/>
          </a:xfrm>
        </p:spPr>
        <p:txBody>
          <a:bodyPr/>
          <a:lstStyle>
            <a:lvl1pPr>
              <a:defRPr sz="2800"/>
            </a:lvl1pPr>
            <a:lvl2pPr>
              <a:defRPr sz="23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>
          <a:xfrm>
            <a:off x="522065" y="7008210"/>
            <a:ext cx="2436231" cy="402567"/>
          </a:xfrm>
          <a:prstGeom prst="rect">
            <a:avLst/>
          </a:prstGeom>
        </p:spPr>
        <p:txBody>
          <a:bodyPr lIns="91156" tIns="45581" rIns="91156" bIns="45581"/>
          <a:lstStyle/>
          <a:p>
            <a:endParaRPr lang="ru-RU" dirty="0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598334662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7439204" y="672112"/>
            <a:ext cx="2218710" cy="6049010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783097" y="672112"/>
            <a:ext cx="6495499" cy="6049010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2703708-F467-4C8B-BFF6-0D4C1C4873CD}" type="slidenum">
              <a:rPr lang="ru-RU">
                <a:solidFill>
                  <a:srgbClr val="000000"/>
                </a:solidFill>
              </a:rPr>
              <a:pPr/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031702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Заголовок и таблиц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83074" y="672112"/>
            <a:ext cx="8874840" cy="1260211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аблица 2"/>
          <p:cNvSpPr>
            <a:spLocks noGrp="1"/>
          </p:cNvSpPr>
          <p:nvPr>
            <p:ph type="tbl" idx="1"/>
          </p:nvPr>
        </p:nvSpPr>
        <p:spPr>
          <a:xfrm>
            <a:off x="783074" y="2184365"/>
            <a:ext cx="8874840" cy="4536758"/>
          </a:xfrm>
        </p:spPr>
        <p:txBody>
          <a:bodyPr/>
          <a:lstStyle/>
          <a:p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>
          <a:xfrm>
            <a:off x="783074" y="6889151"/>
            <a:ext cx="2175206" cy="504084"/>
          </a:xfrm>
        </p:spPr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>
          <a:xfrm>
            <a:off x="3567347" y="6889151"/>
            <a:ext cx="3306313" cy="504084"/>
          </a:xfrm>
        </p:spPr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>
          <a:xfrm>
            <a:off x="7482708" y="6889151"/>
            <a:ext cx="2175206" cy="504084"/>
          </a:xfrm>
        </p:spPr>
        <p:txBody>
          <a:bodyPr/>
          <a:lstStyle>
            <a:lvl1pPr>
              <a:defRPr/>
            </a:lvl1pPr>
          </a:lstStyle>
          <a:p>
            <a:fld id="{1F0B7440-FA63-41FA-90D2-5C9242F6873F}" type="slidenum">
              <a:rPr lang="ru-RU">
                <a:solidFill>
                  <a:srgbClr val="000000"/>
                </a:solidFill>
              </a:rPr>
              <a:pPr/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672468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783074" y="2348912"/>
            <a:ext cx="8874840" cy="1620771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566148" y="4284720"/>
            <a:ext cx="7308692" cy="1932323"/>
          </a:xfrm>
        </p:spPr>
        <p:txBody>
          <a:bodyPr/>
          <a:lstStyle>
            <a:lvl1pPr marL="0" indent="0" algn="ctr">
              <a:buNone/>
              <a:defRPr/>
            </a:lvl1pPr>
            <a:lvl2pPr marL="490295" indent="0" algn="ctr">
              <a:buNone/>
              <a:defRPr/>
            </a:lvl2pPr>
            <a:lvl3pPr marL="980590" indent="0" algn="ctr">
              <a:buNone/>
              <a:defRPr/>
            </a:lvl3pPr>
            <a:lvl4pPr marL="1470887" indent="0" algn="ctr">
              <a:buNone/>
              <a:defRPr/>
            </a:lvl4pPr>
            <a:lvl5pPr marL="1961181" indent="0" algn="ctr">
              <a:buNone/>
              <a:defRPr/>
            </a:lvl5pPr>
            <a:lvl6pPr marL="2451476" indent="0" algn="ctr">
              <a:buNone/>
              <a:defRPr/>
            </a:lvl6pPr>
            <a:lvl7pPr marL="2941771" indent="0" algn="ctr">
              <a:buNone/>
              <a:defRPr/>
            </a:lvl7pPr>
            <a:lvl8pPr marL="3432069" indent="0" algn="ctr">
              <a:buNone/>
              <a:defRPr/>
            </a:lvl8pPr>
            <a:lvl9pPr marL="3922364" indent="0" algn="ctr"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98D9A38-E7E8-4CB6-8EF7-7BA0D2FB23B2}" type="slidenum">
              <a:rPr lang="ru-RU">
                <a:solidFill>
                  <a:srgbClr val="000000"/>
                </a:solidFill>
              </a:rPr>
              <a:pPr/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0263164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791193C-D4EB-4894-B90B-41FF9CDED279}" type="slidenum">
              <a:rPr lang="ru-RU">
                <a:solidFill>
                  <a:srgbClr val="000000"/>
                </a:solidFill>
              </a:rPr>
              <a:pPr/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6437514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24905" y="4858831"/>
            <a:ext cx="8874840" cy="1501751"/>
          </a:xfrm>
        </p:spPr>
        <p:txBody>
          <a:bodyPr anchor="t"/>
          <a:lstStyle>
            <a:lvl1pPr algn="l">
              <a:defRPr sz="43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24905" y="3204786"/>
            <a:ext cx="8874840" cy="1654026"/>
          </a:xfrm>
        </p:spPr>
        <p:txBody>
          <a:bodyPr anchor="b"/>
          <a:lstStyle>
            <a:lvl1pPr marL="0" indent="0">
              <a:buNone/>
              <a:defRPr sz="2100"/>
            </a:lvl1pPr>
            <a:lvl2pPr marL="490295" indent="0">
              <a:buNone/>
              <a:defRPr sz="1900"/>
            </a:lvl2pPr>
            <a:lvl3pPr marL="980590" indent="0">
              <a:buNone/>
              <a:defRPr sz="1700"/>
            </a:lvl3pPr>
            <a:lvl4pPr marL="1470887" indent="0">
              <a:buNone/>
              <a:defRPr sz="1500"/>
            </a:lvl4pPr>
            <a:lvl5pPr marL="1961181" indent="0">
              <a:buNone/>
              <a:defRPr sz="1500"/>
            </a:lvl5pPr>
            <a:lvl6pPr marL="2451476" indent="0">
              <a:buNone/>
              <a:defRPr sz="1500"/>
            </a:lvl6pPr>
            <a:lvl7pPr marL="2941771" indent="0">
              <a:buNone/>
              <a:defRPr sz="1500"/>
            </a:lvl7pPr>
            <a:lvl8pPr marL="3432069" indent="0">
              <a:buNone/>
              <a:defRPr sz="1500"/>
            </a:lvl8pPr>
            <a:lvl9pPr marL="3922364" indent="0">
              <a:buNone/>
              <a:defRPr sz="15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BB94A00-DF93-4A0B-BE8A-2B6707CE6A65}" type="slidenum">
              <a:rPr lang="ru-RU">
                <a:solidFill>
                  <a:srgbClr val="000000"/>
                </a:solidFill>
              </a:rPr>
              <a:pPr/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2764513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783076" y="2184365"/>
            <a:ext cx="4357105" cy="4536758"/>
          </a:xfrm>
        </p:spPr>
        <p:txBody>
          <a:bodyPr/>
          <a:lstStyle>
            <a:lvl1pPr>
              <a:defRPr sz="3000"/>
            </a:lvl1pPr>
            <a:lvl2pPr>
              <a:defRPr sz="26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5300809" y="2184365"/>
            <a:ext cx="4357105" cy="4536758"/>
          </a:xfrm>
        </p:spPr>
        <p:txBody>
          <a:bodyPr/>
          <a:lstStyle>
            <a:lvl1pPr>
              <a:defRPr sz="3000"/>
            </a:lvl1pPr>
            <a:lvl2pPr>
              <a:defRPr sz="26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E84B646-8A48-4F98-9C1F-A9C2D483B9E3}" type="slidenum">
              <a:rPr lang="ru-RU">
                <a:solidFill>
                  <a:srgbClr val="000000"/>
                </a:solidFill>
              </a:rPr>
              <a:pPr/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1406999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22059" y="302802"/>
            <a:ext cx="9396889" cy="1260211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522049" y="1692533"/>
            <a:ext cx="4613110" cy="705367"/>
          </a:xfrm>
        </p:spPr>
        <p:txBody>
          <a:bodyPr anchor="b"/>
          <a:lstStyle>
            <a:lvl1pPr marL="0" indent="0">
              <a:buNone/>
              <a:defRPr sz="2600" b="1"/>
            </a:lvl1pPr>
            <a:lvl2pPr marL="490295" indent="0">
              <a:buNone/>
              <a:defRPr sz="2100" b="1"/>
            </a:lvl2pPr>
            <a:lvl3pPr marL="980590" indent="0">
              <a:buNone/>
              <a:defRPr sz="1900" b="1"/>
            </a:lvl3pPr>
            <a:lvl4pPr marL="1470887" indent="0">
              <a:buNone/>
              <a:defRPr sz="1700" b="1"/>
            </a:lvl4pPr>
            <a:lvl5pPr marL="1961181" indent="0">
              <a:buNone/>
              <a:defRPr sz="1700" b="1"/>
            </a:lvl5pPr>
            <a:lvl6pPr marL="2451476" indent="0">
              <a:buNone/>
              <a:defRPr sz="1700" b="1"/>
            </a:lvl6pPr>
            <a:lvl7pPr marL="2941771" indent="0">
              <a:buNone/>
              <a:defRPr sz="1700" b="1"/>
            </a:lvl7pPr>
            <a:lvl8pPr marL="3432069" indent="0">
              <a:buNone/>
              <a:defRPr sz="1700" b="1"/>
            </a:lvl8pPr>
            <a:lvl9pPr marL="3922364" indent="0">
              <a:buNone/>
              <a:defRPr sz="17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522049" y="2397901"/>
            <a:ext cx="4613110" cy="4356478"/>
          </a:xfrm>
        </p:spPr>
        <p:txBody>
          <a:bodyPr/>
          <a:lstStyle>
            <a:lvl1pPr>
              <a:defRPr sz="2600"/>
            </a:lvl1pPr>
            <a:lvl2pPr>
              <a:defRPr sz="2100"/>
            </a:lvl2pPr>
            <a:lvl3pPr>
              <a:defRPr sz="1900"/>
            </a:lvl3pPr>
            <a:lvl4pPr>
              <a:defRPr sz="1700"/>
            </a:lvl4pPr>
            <a:lvl5pPr>
              <a:defRPr sz="1700"/>
            </a:lvl5pPr>
            <a:lvl6pPr>
              <a:defRPr sz="1700"/>
            </a:lvl6pPr>
            <a:lvl7pPr>
              <a:defRPr sz="1700"/>
            </a:lvl7pPr>
            <a:lvl8pPr>
              <a:defRPr sz="1700"/>
            </a:lvl8pPr>
            <a:lvl9pPr>
              <a:defRPr sz="17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5304174" y="1692533"/>
            <a:ext cx="4614783" cy="705367"/>
          </a:xfrm>
        </p:spPr>
        <p:txBody>
          <a:bodyPr anchor="b"/>
          <a:lstStyle>
            <a:lvl1pPr marL="0" indent="0">
              <a:buNone/>
              <a:defRPr sz="2600" b="1"/>
            </a:lvl1pPr>
            <a:lvl2pPr marL="490295" indent="0">
              <a:buNone/>
              <a:defRPr sz="2100" b="1"/>
            </a:lvl2pPr>
            <a:lvl3pPr marL="980590" indent="0">
              <a:buNone/>
              <a:defRPr sz="1900" b="1"/>
            </a:lvl3pPr>
            <a:lvl4pPr marL="1470887" indent="0">
              <a:buNone/>
              <a:defRPr sz="1700" b="1"/>
            </a:lvl4pPr>
            <a:lvl5pPr marL="1961181" indent="0">
              <a:buNone/>
              <a:defRPr sz="1700" b="1"/>
            </a:lvl5pPr>
            <a:lvl6pPr marL="2451476" indent="0">
              <a:buNone/>
              <a:defRPr sz="1700" b="1"/>
            </a:lvl6pPr>
            <a:lvl7pPr marL="2941771" indent="0">
              <a:buNone/>
              <a:defRPr sz="1700" b="1"/>
            </a:lvl7pPr>
            <a:lvl8pPr marL="3432069" indent="0">
              <a:buNone/>
              <a:defRPr sz="1700" b="1"/>
            </a:lvl8pPr>
            <a:lvl9pPr marL="3922364" indent="0">
              <a:buNone/>
              <a:defRPr sz="17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5304174" y="2397901"/>
            <a:ext cx="4614783" cy="4356478"/>
          </a:xfrm>
        </p:spPr>
        <p:txBody>
          <a:bodyPr/>
          <a:lstStyle>
            <a:lvl1pPr>
              <a:defRPr sz="2600"/>
            </a:lvl1pPr>
            <a:lvl2pPr>
              <a:defRPr sz="2100"/>
            </a:lvl2pPr>
            <a:lvl3pPr>
              <a:defRPr sz="1900"/>
            </a:lvl3pPr>
            <a:lvl4pPr>
              <a:defRPr sz="1700"/>
            </a:lvl4pPr>
            <a:lvl5pPr>
              <a:defRPr sz="1700"/>
            </a:lvl5pPr>
            <a:lvl6pPr>
              <a:defRPr sz="1700"/>
            </a:lvl6pPr>
            <a:lvl7pPr>
              <a:defRPr sz="1700"/>
            </a:lvl7pPr>
            <a:lvl8pPr>
              <a:defRPr sz="1700"/>
            </a:lvl8pPr>
            <a:lvl9pPr>
              <a:defRPr sz="17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5A9F505-4EEE-4C8B-B236-38CFE0F5556C}" type="slidenum">
              <a:rPr lang="ru-RU">
                <a:solidFill>
                  <a:srgbClr val="000000"/>
                </a:solidFill>
              </a:rPr>
              <a:pPr/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0459998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FC82AFA-8D94-4CBD-9009-F553BBC3801B}" type="slidenum">
              <a:rPr lang="ru-RU">
                <a:solidFill>
                  <a:srgbClr val="000000"/>
                </a:solidFill>
              </a:rPr>
              <a:pPr/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8055152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4D469D0-56FB-4210-9C3B-2F82FF83356E}" type="slidenum">
              <a:rPr lang="ru-RU">
                <a:solidFill>
                  <a:srgbClr val="000000"/>
                </a:solidFill>
              </a:rPr>
              <a:pPr/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153232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22049" y="301050"/>
            <a:ext cx="3435153" cy="1281214"/>
          </a:xfrm>
        </p:spPr>
        <p:txBody>
          <a:bodyPr anchor="b"/>
          <a:lstStyle>
            <a:lvl1pPr algn="l">
              <a:defRPr sz="21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082697" y="301051"/>
            <a:ext cx="5836245" cy="6453328"/>
          </a:xfrm>
        </p:spPr>
        <p:txBody>
          <a:bodyPr/>
          <a:lstStyle>
            <a:lvl1pPr>
              <a:defRPr sz="3400"/>
            </a:lvl1pPr>
            <a:lvl2pPr>
              <a:defRPr sz="3000"/>
            </a:lvl2pPr>
            <a:lvl3pPr>
              <a:defRPr sz="26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522049" y="1582265"/>
            <a:ext cx="3435153" cy="5172114"/>
          </a:xfrm>
        </p:spPr>
        <p:txBody>
          <a:bodyPr/>
          <a:lstStyle>
            <a:lvl1pPr marL="0" indent="0">
              <a:buNone/>
              <a:defRPr sz="1500"/>
            </a:lvl1pPr>
            <a:lvl2pPr marL="490295" indent="0">
              <a:buNone/>
              <a:defRPr sz="1300"/>
            </a:lvl2pPr>
            <a:lvl3pPr marL="980590" indent="0">
              <a:buNone/>
              <a:defRPr sz="1100"/>
            </a:lvl3pPr>
            <a:lvl4pPr marL="1470887" indent="0">
              <a:buNone/>
              <a:defRPr sz="1000"/>
            </a:lvl4pPr>
            <a:lvl5pPr marL="1961181" indent="0">
              <a:buNone/>
              <a:defRPr sz="1000"/>
            </a:lvl5pPr>
            <a:lvl6pPr marL="2451476" indent="0">
              <a:buNone/>
              <a:defRPr sz="1000"/>
            </a:lvl6pPr>
            <a:lvl7pPr marL="2941771" indent="0">
              <a:buNone/>
              <a:defRPr sz="1000"/>
            </a:lvl7pPr>
            <a:lvl8pPr marL="3432069" indent="0">
              <a:buNone/>
              <a:defRPr sz="1000"/>
            </a:lvl8pPr>
            <a:lvl9pPr marL="3922364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F301F81-47F0-4101-B509-B56620DBC232}" type="slidenum">
              <a:rPr lang="ru-RU">
                <a:solidFill>
                  <a:srgbClr val="000000"/>
                </a:solidFill>
              </a:rPr>
              <a:pPr/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925012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>
          <a:xfrm>
            <a:off x="522065" y="7008210"/>
            <a:ext cx="2436231" cy="402567"/>
          </a:xfrm>
          <a:prstGeom prst="rect">
            <a:avLst/>
          </a:prstGeom>
        </p:spPr>
        <p:txBody>
          <a:bodyPr lIns="91156" tIns="45581" rIns="91156" bIns="45581"/>
          <a:lstStyle/>
          <a:p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8120703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046367" y="5292884"/>
            <a:ext cx="6264593" cy="624855"/>
          </a:xfrm>
        </p:spPr>
        <p:txBody>
          <a:bodyPr anchor="b"/>
          <a:lstStyle>
            <a:lvl1pPr algn="l">
              <a:defRPr sz="21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046367" y="675613"/>
            <a:ext cx="6264593" cy="4536758"/>
          </a:xfrm>
        </p:spPr>
        <p:txBody>
          <a:bodyPr/>
          <a:lstStyle>
            <a:lvl1pPr marL="0" indent="0">
              <a:buNone/>
              <a:defRPr sz="3400"/>
            </a:lvl1pPr>
            <a:lvl2pPr marL="490295" indent="0">
              <a:buNone/>
              <a:defRPr sz="3000"/>
            </a:lvl2pPr>
            <a:lvl3pPr marL="980590" indent="0">
              <a:buNone/>
              <a:defRPr sz="2600"/>
            </a:lvl3pPr>
            <a:lvl4pPr marL="1470887" indent="0">
              <a:buNone/>
              <a:defRPr sz="2100"/>
            </a:lvl4pPr>
            <a:lvl5pPr marL="1961181" indent="0">
              <a:buNone/>
              <a:defRPr sz="2100"/>
            </a:lvl5pPr>
            <a:lvl6pPr marL="2451476" indent="0">
              <a:buNone/>
              <a:defRPr sz="2100"/>
            </a:lvl6pPr>
            <a:lvl7pPr marL="2941771" indent="0">
              <a:buNone/>
              <a:defRPr sz="2100"/>
            </a:lvl7pPr>
            <a:lvl8pPr marL="3432069" indent="0">
              <a:buNone/>
              <a:defRPr sz="2100"/>
            </a:lvl8pPr>
            <a:lvl9pPr marL="3922364" indent="0">
              <a:buNone/>
              <a:defRPr sz="21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046367" y="5917739"/>
            <a:ext cx="6264593" cy="887398"/>
          </a:xfrm>
        </p:spPr>
        <p:txBody>
          <a:bodyPr/>
          <a:lstStyle>
            <a:lvl1pPr marL="0" indent="0">
              <a:buNone/>
              <a:defRPr sz="1500"/>
            </a:lvl1pPr>
            <a:lvl2pPr marL="490295" indent="0">
              <a:buNone/>
              <a:defRPr sz="1300"/>
            </a:lvl2pPr>
            <a:lvl3pPr marL="980590" indent="0">
              <a:buNone/>
              <a:defRPr sz="1100"/>
            </a:lvl3pPr>
            <a:lvl4pPr marL="1470887" indent="0">
              <a:buNone/>
              <a:defRPr sz="1000"/>
            </a:lvl4pPr>
            <a:lvl5pPr marL="1961181" indent="0">
              <a:buNone/>
              <a:defRPr sz="1000"/>
            </a:lvl5pPr>
            <a:lvl6pPr marL="2451476" indent="0">
              <a:buNone/>
              <a:defRPr sz="1000"/>
            </a:lvl6pPr>
            <a:lvl7pPr marL="2941771" indent="0">
              <a:buNone/>
              <a:defRPr sz="1000"/>
            </a:lvl7pPr>
            <a:lvl8pPr marL="3432069" indent="0">
              <a:buNone/>
              <a:defRPr sz="1000"/>
            </a:lvl8pPr>
            <a:lvl9pPr marL="3922364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FB00016-F3C9-4BF4-A889-4D35001A9190}" type="slidenum">
              <a:rPr lang="ru-RU">
                <a:solidFill>
                  <a:srgbClr val="000000"/>
                </a:solidFill>
              </a:rPr>
              <a:pPr/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6089396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F85B665-768B-4D42-8595-FF9BFA8FEA02}" type="slidenum">
              <a:rPr lang="ru-RU">
                <a:solidFill>
                  <a:srgbClr val="000000"/>
                </a:solidFill>
              </a:rPr>
              <a:pPr/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6552855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7439204" y="672112"/>
            <a:ext cx="2218710" cy="6049010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783093" y="672112"/>
            <a:ext cx="6495499" cy="6049010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2703708-F467-4C8B-BFF6-0D4C1C4873CD}" type="slidenum">
              <a:rPr lang="ru-RU">
                <a:solidFill>
                  <a:srgbClr val="000000"/>
                </a:solidFill>
              </a:rPr>
              <a:pPr/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6560833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Заголовок и таблиц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83074" y="672112"/>
            <a:ext cx="8874840" cy="1260211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аблица 2"/>
          <p:cNvSpPr>
            <a:spLocks noGrp="1"/>
          </p:cNvSpPr>
          <p:nvPr>
            <p:ph type="tbl" idx="1"/>
          </p:nvPr>
        </p:nvSpPr>
        <p:spPr>
          <a:xfrm>
            <a:off x="783074" y="2184365"/>
            <a:ext cx="8874840" cy="4536758"/>
          </a:xfrm>
        </p:spPr>
        <p:txBody>
          <a:bodyPr/>
          <a:lstStyle/>
          <a:p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>
          <a:xfrm>
            <a:off x="783074" y="6889151"/>
            <a:ext cx="2175206" cy="504084"/>
          </a:xfrm>
        </p:spPr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>
          <a:xfrm>
            <a:off x="3567347" y="6889151"/>
            <a:ext cx="3306313" cy="504084"/>
          </a:xfrm>
        </p:spPr>
        <p:txBody>
          <a:bodyPr/>
          <a:lstStyle>
            <a:lvl1pPr>
              <a:defRPr/>
            </a:lvl1pPr>
          </a:lstStyle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>
          <a:xfrm>
            <a:off x="7482708" y="6889151"/>
            <a:ext cx="2175206" cy="504084"/>
          </a:xfrm>
        </p:spPr>
        <p:txBody>
          <a:bodyPr/>
          <a:lstStyle>
            <a:lvl1pPr>
              <a:defRPr/>
            </a:lvl1pPr>
          </a:lstStyle>
          <a:p>
            <a:fld id="{1F0B7440-FA63-41FA-90D2-5C9242F6873F}" type="slidenum">
              <a:rPr lang="ru-RU">
                <a:solidFill>
                  <a:srgbClr val="000000"/>
                </a:solidFill>
              </a:rPr>
              <a:pPr/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9367982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Рисунок 9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flipH="1">
            <a:off x="1440018" y="-1795"/>
            <a:ext cx="9000977" cy="7563069"/>
          </a:xfrm>
          <a:prstGeom prst="rect">
            <a:avLst/>
          </a:prstGeom>
        </p:spPr>
      </p:pic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539905" y="2880519"/>
            <a:ext cx="4681393" cy="1431738"/>
          </a:xfrm>
          <a:noFill/>
        </p:spPr>
        <p:txBody>
          <a:bodyPr lIns="0" anchor="b" anchorCtr="0"/>
          <a:lstStyle>
            <a:lvl1pPr>
              <a:defRPr sz="3200">
                <a:solidFill>
                  <a:schemeClr val="tx2"/>
                </a:solidFill>
              </a:defRPr>
            </a:lvl1pPr>
          </a:lstStyle>
          <a:p>
            <a:r>
              <a:rPr lang="ru-RU" dirty="0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539905" y="4671541"/>
            <a:ext cx="4681393" cy="1080139"/>
          </a:xfrm>
        </p:spPr>
        <p:txBody>
          <a:bodyPr/>
          <a:lstStyle>
            <a:lvl1pPr marL="0" indent="0" algn="l">
              <a:buNone/>
              <a:defRPr b="0">
                <a:solidFill>
                  <a:schemeClr val="tx1"/>
                </a:solidFill>
              </a:defRPr>
            </a:lvl1pPr>
            <a:lvl2pPr marL="51276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0255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53828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05104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56381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0765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58934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10210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dirty="0"/>
              <a:t>Образец подзаголовка</a:t>
            </a:r>
          </a:p>
        </p:txBody>
      </p:sp>
    </p:spTree>
    <p:extLst>
      <p:ext uri="{BB962C8B-B14F-4D97-AF65-F5344CB8AC3E}">
        <p14:creationId xmlns:p14="http://schemas.microsoft.com/office/powerpoint/2010/main" val="3257334296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ОС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719920" y="1800410"/>
            <a:ext cx="9361198" cy="5040647"/>
          </a:xfrm>
        </p:spPr>
        <p:txBody>
          <a:bodyPr/>
          <a:lstStyle>
            <a:lvl1pPr>
              <a:spcAft>
                <a:spcPts val="600"/>
              </a:spcAft>
              <a:defRPr sz="1100"/>
            </a:lvl1pPr>
            <a:lvl2pPr>
              <a:spcAft>
                <a:spcPts val="600"/>
              </a:spcAft>
              <a:defRPr sz="11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>
          <a:xfrm>
            <a:off x="522065" y="7008210"/>
            <a:ext cx="2436231" cy="402567"/>
          </a:xfrm>
          <a:prstGeom prst="rect">
            <a:avLst/>
          </a:prstGeom>
        </p:spPr>
        <p:txBody>
          <a:bodyPr lIns="91156" tIns="45581" rIns="91156" bIns="45581"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4472997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Практику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Текст 8"/>
          <p:cNvSpPr>
            <a:spLocks noGrp="1"/>
          </p:cNvSpPr>
          <p:nvPr>
            <p:ph type="body" sz="quarter" idx="13"/>
          </p:nvPr>
        </p:nvSpPr>
        <p:spPr>
          <a:xfrm>
            <a:off x="719924" y="1800230"/>
            <a:ext cx="7381874" cy="720245"/>
          </a:xfrm>
          <a:prstGeom prst="roundRect">
            <a:avLst>
              <a:gd name="adj" fmla="val 10076"/>
            </a:avLst>
          </a:prstGeom>
          <a:solidFill>
            <a:schemeClr val="accent5">
              <a:lumMod val="20000"/>
              <a:lumOff val="80000"/>
            </a:schemeClr>
          </a:solidFill>
        </p:spPr>
        <p:txBody>
          <a:bodyPr lIns="89740" rIns="89740" anchor="ctr"/>
          <a:lstStyle>
            <a:lvl1pPr defTabSz="1076884">
              <a:lnSpc>
                <a:spcPct val="90000"/>
              </a:lnSpc>
              <a:spcBef>
                <a:spcPts val="0"/>
              </a:spcBef>
              <a:tabLst>
                <a:tab pos="1076884" algn="l"/>
              </a:tabLst>
              <a:defRPr>
                <a:solidFill>
                  <a:schemeClr val="accent5">
                    <a:lumMod val="50000"/>
                  </a:schemeClr>
                </a:solidFill>
              </a:defRPr>
            </a:lvl1pPr>
            <a:lvl2pPr defTabSz="1076884">
              <a:tabLst>
                <a:tab pos="1076884" algn="l"/>
              </a:tabLst>
              <a:defRPr>
                <a:solidFill>
                  <a:schemeClr val="accent5">
                    <a:lumMod val="50000"/>
                  </a:schemeClr>
                </a:solidFill>
              </a:defRPr>
            </a:lvl2pPr>
            <a:lvl3pPr defTabSz="1076884">
              <a:tabLst>
                <a:tab pos="1076884" algn="l"/>
              </a:tabLst>
              <a:defRPr>
                <a:solidFill>
                  <a:schemeClr val="accent5">
                    <a:lumMod val="50000"/>
                  </a:schemeClr>
                </a:solidFill>
              </a:defRPr>
            </a:lvl3pPr>
            <a:lvl4pPr defTabSz="1076884">
              <a:tabLst>
                <a:tab pos="1076884" algn="l"/>
              </a:tabLst>
              <a:defRPr>
                <a:solidFill>
                  <a:schemeClr val="accent5">
                    <a:lumMod val="50000"/>
                  </a:schemeClr>
                </a:solidFill>
              </a:defRPr>
            </a:lvl4pPr>
            <a:lvl5pPr defTabSz="1076884">
              <a:tabLst>
                <a:tab pos="1076884" algn="l"/>
              </a:tabLst>
              <a:defRPr>
                <a:solidFill>
                  <a:schemeClr val="accent5">
                    <a:lumMod val="50000"/>
                  </a:schemeClr>
                </a:solidFill>
              </a:defRPr>
            </a:lvl5pPr>
          </a:lstStyle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899945" y="2700494"/>
            <a:ext cx="7200920" cy="2520322"/>
          </a:xfrm>
        </p:spPr>
        <p:txBody>
          <a:bodyPr/>
          <a:lstStyle>
            <a:lvl1pPr>
              <a:spcAft>
                <a:spcPts val="600"/>
              </a:spcAft>
              <a:defRPr sz="1100"/>
            </a:lvl1pPr>
            <a:lvl2pPr>
              <a:spcAft>
                <a:spcPts val="600"/>
              </a:spcAft>
              <a:defRPr sz="11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>
          <a:xfrm>
            <a:off x="522065" y="7008210"/>
            <a:ext cx="2436231" cy="402567"/>
          </a:xfrm>
          <a:prstGeom prst="rect">
            <a:avLst/>
          </a:prstGeom>
        </p:spPr>
        <p:txBody>
          <a:bodyPr lIns="91156" tIns="45581" rIns="91156" bIns="45581"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11" name="Объект 2"/>
          <p:cNvSpPr>
            <a:spLocks noGrp="1"/>
          </p:cNvSpPr>
          <p:nvPr>
            <p:ph idx="14"/>
          </p:nvPr>
        </p:nvSpPr>
        <p:spPr>
          <a:xfrm>
            <a:off x="719138" y="5400839"/>
            <a:ext cx="7380944" cy="1440184"/>
          </a:xfrm>
          <a:prstGeom prst="roundRect">
            <a:avLst>
              <a:gd name="adj" fmla="val 7124"/>
            </a:avLst>
          </a:prstGeom>
          <a:solidFill>
            <a:schemeClr val="accent5">
              <a:lumMod val="20000"/>
              <a:lumOff val="80000"/>
            </a:schemeClr>
          </a:solidFill>
        </p:spPr>
        <p:txBody>
          <a:bodyPr lIns="89740" rIns="89740" anchor="ctr"/>
          <a:lstStyle>
            <a:lvl1pPr>
              <a:spcAft>
                <a:spcPts val="0"/>
              </a:spcAft>
              <a:defRPr sz="1100">
                <a:solidFill>
                  <a:schemeClr val="accent5">
                    <a:lumMod val="50000"/>
                  </a:schemeClr>
                </a:solidFill>
              </a:defRPr>
            </a:lvl1pPr>
            <a:lvl2pPr>
              <a:spcAft>
                <a:spcPts val="600"/>
              </a:spcAft>
              <a:defRPr sz="1100" b="1"/>
            </a:lvl2pPr>
            <a:lvl3pPr>
              <a:spcBef>
                <a:spcPts val="0"/>
              </a:spcBef>
              <a:buFont typeface="Arial" panose="020B0604020202020204" pitchFamily="34" charset="0"/>
              <a:buChar char="•"/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</p:spTree>
    <p:extLst>
      <p:ext uri="{BB962C8B-B14F-4D97-AF65-F5344CB8AC3E}">
        <p14:creationId xmlns:p14="http://schemas.microsoft.com/office/powerpoint/2010/main" val="1587763444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КОЛОНК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Образец заголовка</a:t>
            </a: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7" name="Объект 2"/>
          <p:cNvSpPr>
            <a:spLocks noGrp="1"/>
          </p:cNvSpPr>
          <p:nvPr>
            <p:ph idx="13"/>
          </p:nvPr>
        </p:nvSpPr>
        <p:spPr>
          <a:xfrm>
            <a:off x="719919" y="3780631"/>
            <a:ext cx="2880368" cy="2520322"/>
          </a:xfrm>
        </p:spPr>
        <p:txBody>
          <a:bodyPr/>
          <a:lstStyle>
            <a:lvl1pPr>
              <a:spcAft>
                <a:spcPts val="600"/>
              </a:spcAft>
              <a:defRPr sz="1100"/>
            </a:lvl1pPr>
            <a:lvl2pPr marL="179479" indent="-179479">
              <a:spcAft>
                <a:spcPts val="600"/>
              </a:spcAft>
              <a:buFont typeface="Wingdings" panose="05000000000000000000" pitchFamily="2" charset="2"/>
              <a:buChar char="ü"/>
              <a:defRPr sz="11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  <p:sp>
        <p:nvSpPr>
          <p:cNvPr id="12" name="Текст 11"/>
          <p:cNvSpPr>
            <a:spLocks noGrp="1"/>
          </p:cNvSpPr>
          <p:nvPr>
            <p:ph type="body" sz="quarter" idx="14"/>
          </p:nvPr>
        </p:nvSpPr>
        <p:spPr>
          <a:xfrm>
            <a:off x="719140" y="1800258"/>
            <a:ext cx="2880368" cy="360199"/>
          </a:xfrm>
        </p:spPr>
        <p:txBody>
          <a:bodyPr/>
          <a:lstStyle>
            <a:lvl1pPr marL="0" indent="0" algn="l">
              <a:spcBef>
                <a:spcPts val="0"/>
              </a:spcBef>
              <a:defRPr sz="1100" b="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defRPr/>
            </a:lvl2pPr>
            <a:lvl3pPr marL="0" indent="0">
              <a:spcBef>
                <a:spcPts val="0"/>
              </a:spcBef>
              <a:defRPr/>
            </a:lvl3pPr>
            <a:lvl4pPr marL="0" indent="0">
              <a:spcBef>
                <a:spcPts val="0"/>
              </a:spcBef>
              <a:defRPr/>
            </a:lvl4pPr>
            <a:lvl5pPr marL="0" indent="0">
              <a:spcBef>
                <a:spcPts val="0"/>
              </a:spcBef>
              <a:defRPr/>
            </a:lvl5pPr>
          </a:lstStyle>
          <a:p>
            <a:pPr lvl="0"/>
            <a:r>
              <a:rPr lang="ru-RU" dirty="0"/>
              <a:t>Образец текста</a:t>
            </a:r>
          </a:p>
        </p:txBody>
      </p:sp>
      <p:sp>
        <p:nvSpPr>
          <p:cNvPr id="13" name="Текст 11"/>
          <p:cNvSpPr>
            <a:spLocks noGrp="1"/>
          </p:cNvSpPr>
          <p:nvPr>
            <p:ph type="body" sz="quarter" idx="15"/>
          </p:nvPr>
        </p:nvSpPr>
        <p:spPr>
          <a:xfrm>
            <a:off x="7200748" y="1800258"/>
            <a:ext cx="2880046" cy="360199"/>
          </a:xfrm>
        </p:spPr>
        <p:txBody>
          <a:bodyPr/>
          <a:lstStyle>
            <a:lvl1pPr marL="0" indent="0" algn="l">
              <a:spcBef>
                <a:spcPts val="0"/>
              </a:spcBef>
              <a:defRPr sz="1100" b="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defRPr/>
            </a:lvl2pPr>
            <a:lvl3pPr marL="0" indent="0">
              <a:spcBef>
                <a:spcPts val="0"/>
              </a:spcBef>
              <a:defRPr/>
            </a:lvl3pPr>
            <a:lvl4pPr marL="0" indent="0">
              <a:spcBef>
                <a:spcPts val="0"/>
              </a:spcBef>
              <a:defRPr/>
            </a:lvl4pPr>
            <a:lvl5pPr marL="0" indent="0">
              <a:spcBef>
                <a:spcPts val="0"/>
              </a:spcBef>
              <a:defRPr/>
            </a:lvl5pPr>
          </a:lstStyle>
          <a:p>
            <a:pPr lvl="0"/>
            <a:r>
              <a:rPr lang="ru-RU" dirty="0"/>
              <a:t>Образец текста</a:t>
            </a:r>
          </a:p>
        </p:txBody>
      </p:sp>
      <p:sp>
        <p:nvSpPr>
          <p:cNvPr id="17" name="Объект 2"/>
          <p:cNvSpPr>
            <a:spLocks noGrp="1"/>
          </p:cNvSpPr>
          <p:nvPr>
            <p:ph idx="16"/>
          </p:nvPr>
        </p:nvSpPr>
        <p:spPr>
          <a:xfrm>
            <a:off x="7200748" y="3780631"/>
            <a:ext cx="2880046" cy="2520322"/>
          </a:xfrm>
        </p:spPr>
        <p:txBody>
          <a:bodyPr/>
          <a:lstStyle>
            <a:lvl1pPr>
              <a:spcAft>
                <a:spcPts val="600"/>
              </a:spcAft>
              <a:defRPr sz="1100"/>
            </a:lvl1pPr>
            <a:lvl2pPr marL="179479" indent="-179479">
              <a:spcAft>
                <a:spcPts val="600"/>
              </a:spcAft>
              <a:buFont typeface="Wingdings" panose="05000000000000000000" pitchFamily="2" charset="2"/>
              <a:buChar char="ü"/>
              <a:defRPr sz="11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</p:spTree>
    <p:extLst>
      <p:ext uri="{BB962C8B-B14F-4D97-AF65-F5344CB8AC3E}">
        <p14:creationId xmlns:p14="http://schemas.microsoft.com/office/powerpoint/2010/main" val="2005417354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РАЗДЕЛ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5"/>
          <p:cNvPicPr>
            <a:picLocks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-272"/>
          <a:stretch/>
        </p:blipFill>
        <p:spPr bwMode="auto">
          <a:xfrm>
            <a:off x="0" y="3"/>
            <a:ext cx="10440988" cy="7561263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19169" y="2340479"/>
            <a:ext cx="5761517" cy="4020119"/>
          </a:xfrm>
          <a:noFill/>
        </p:spPr>
        <p:txBody>
          <a:bodyPr lIns="0" rIns="0" anchor="t"/>
          <a:lstStyle>
            <a:lvl1pPr algn="l">
              <a:defRPr sz="4500" b="1" cap="all">
                <a:solidFill>
                  <a:schemeClr val="tx2"/>
                </a:solidFill>
              </a:defRPr>
            </a:lvl1pPr>
          </a:lstStyle>
          <a:p>
            <a:r>
              <a:rPr lang="ru-RU" dirty="0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19164" y="1800228"/>
            <a:ext cx="9001931" cy="540223"/>
          </a:xfrm>
        </p:spPr>
        <p:txBody>
          <a:bodyPr anchor="t"/>
          <a:lstStyle>
            <a:lvl1pPr marL="0" indent="0">
              <a:buNone/>
              <a:defRPr sz="2300">
                <a:solidFill>
                  <a:schemeClr val="accent5">
                    <a:lumMod val="75000"/>
                  </a:schemeClr>
                </a:solidFill>
              </a:defRPr>
            </a:lvl1pPr>
            <a:lvl2pPr marL="512762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1025524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538288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205104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56381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307658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589342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410210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903072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596370" y="1944575"/>
            <a:ext cx="5276686" cy="5502919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3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047101" y="1944575"/>
            <a:ext cx="5278499" cy="5502919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3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522065" y="7008210"/>
            <a:ext cx="2436231" cy="402567"/>
          </a:xfrm>
          <a:prstGeom prst="rect">
            <a:avLst/>
          </a:prstGeom>
        </p:spPr>
        <p:txBody>
          <a:bodyPr lIns="91156" tIns="45581" rIns="91156" bIns="45581"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053806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>
          <a:xfrm>
            <a:off x="522065" y="7008210"/>
            <a:ext cx="2436231" cy="402567"/>
          </a:xfrm>
          <a:prstGeom prst="rect">
            <a:avLst/>
          </a:prstGeom>
        </p:spPr>
        <p:txBody>
          <a:bodyPr lIns="91156" tIns="45581" rIns="91156" bIns="45581"/>
          <a:lstStyle/>
          <a:p>
            <a:endParaRPr lang="ru-RU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463786618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22059" y="302802"/>
            <a:ext cx="9396889" cy="1260211"/>
          </a:xfrm>
        </p:spPr>
        <p:txBody>
          <a:bodyPr/>
          <a:lstStyle>
            <a:lvl1pPr>
              <a:defRPr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522050" y="1692540"/>
            <a:ext cx="4613250" cy="705367"/>
          </a:xfrm>
        </p:spPr>
        <p:txBody>
          <a:bodyPr anchor="b"/>
          <a:lstStyle>
            <a:lvl1pPr marL="0" indent="0">
              <a:buNone/>
              <a:defRPr sz="2800" b="1"/>
            </a:lvl1pPr>
            <a:lvl2pPr marL="512762" indent="0">
              <a:buNone/>
              <a:defRPr sz="2300" b="1"/>
            </a:lvl2pPr>
            <a:lvl3pPr marL="1025524" indent="0">
              <a:buNone/>
              <a:defRPr sz="2000" b="1"/>
            </a:lvl3pPr>
            <a:lvl4pPr marL="1538288" indent="0">
              <a:buNone/>
              <a:defRPr sz="1800" b="1"/>
            </a:lvl4pPr>
            <a:lvl5pPr marL="2051049" indent="0">
              <a:buNone/>
              <a:defRPr sz="1800" b="1"/>
            </a:lvl5pPr>
            <a:lvl6pPr marL="2563816" indent="0">
              <a:buNone/>
              <a:defRPr sz="1800" b="1"/>
            </a:lvl6pPr>
            <a:lvl7pPr marL="3076580" indent="0">
              <a:buNone/>
              <a:defRPr sz="1800" b="1"/>
            </a:lvl7pPr>
            <a:lvl8pPr marL="3589342" indent="0">
              <a:buNone/>
              <a:defRPr sz="1800" b="1"/>
            </a:lvl8pPr>
            <a:lvl9pPr marL="4102104" indent="0">
              <a:buNone/>
              <a:defRPr sz="18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522050" y="2397901"/>
            <a:ext cx="4613250" cy="4356478"/>
          </a:xfrm>
        </p:spPr>
        <p:txBody>
          <a:bodyPr/>
          <a:lstStyle>
            <a:lvl1pPr>
              <a:defRPr sz="2800"/>
            </a:lvl1pPr>
            <a:lvl2pPr>
              <a:defRPr sz="23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5303877" y="1692540"/>
            <a:ext cx="4615062" cy="705367"/>
          </a:xfrm>
        </p:spPr>
        <p:txBody>
          <a:bodyPr anchor="b"/>
          <a:lstStyle>
            <a:lvl1pPr marL="0" indent="0">
              <a:buNone/>
              <a:defRPr sz="2800" b="1"/>
            </a:lvl1pPr>
            <a:lvl2pPr marL="512762" indent="0">
              <a:buNone/>
              <a:defRPr sz="2300" b="1"/>
            </a:lvl2pPr>
            <a:lvl3pPr marL="1025524" indent="0">
              <a:buNone/>
              <a:defRPr sz="2000" b="1"/>
            </a:lvl3pPr>
            <a:lvl4pPr marL="1538288" indent="0">
              <a:buNone/>
              <a:defRPr sz="1800" b="1"/>
            </a:lvl4pPr>
            <a:lvl5pPr marL="2051049" indent="0">
              <a:buNone/>
              <a:defRPr sz="1800" b="1"/>
            </a:lvl5pPr>
            <a:lvl6pPr marL="2563816" indent="0">
              <a:buNone/>
              <a:defRPr sz="1800" b="1"/>
            </a:lvl6pPr>
            <a:lvl7pPr marL="3076580" indent="0">
              <a:buNone/>
              <a:defRPr sz="1800" b="1"/>
            </a:lvl7pPr>
            <a:lvl8pPr marL="3589342" indent="0">
              <a:buNone/>
              <a:defRPr sz="1800" b="1"/>
            </a:lvl8pPr>
            <a:lvl9pPr marL="4102104" indent="0">
              <a:buNone/>
              <a:defRPr sz="18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5303877" y="2397901"/>
            <a:ext cx="4615062" cy="4356478"/>
          </a:xfrm>
        </p:spPr>
        <p:txBody>
          <a:bodyPr/>
          <a:lstStyle>
            <a:lvl1pPr>
              <a:defRPr sz="2800"/>
            </a:lvl1pPr>
            <a:lvl2pPr>
              <a:defRPr sz="23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>
          <a:xfrm>
            <a:off x="522065" y="7008210"/>
            <a:ext cx="2436231" cy="402567"/>
          </a:xfrm>
          <a:prstGeom prst="rect">
            <a:avLst/>
          </a:prstGeom>
        </p:spPr>
        <p:txBody>
          <a:bodyPr lIns="91156" tIns="45581" rIns="91156" bIns="45581"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8777947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>
          <a:xfrm>
            <a:off x="522065" y="7008210"/>
            <a:ext cx="2436231" cy="402567"/>
          </a:xfrm>
          <a:prstGeom prst="rect">
            <a:avLst/>
          </a:prstGeom>
        </p:spPr>
        <p:txBody>
          <a:bodyPr lIns="91156" tIns="45581" rIns="91156" bIns="45581"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782551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>
          <a:xfrm>
            <a:off x="522065" y="7008210"/>
            <a:ext cx="2436231" cy="402567"/>
          </a:xfrm>
          <a:prstGeom prst="rect">
            <a:avLst/>
          </a:prstGeom>
        </p:spPr>
        <p:txBody>
          <a:bodyPr lIns="91156" tIns="45581" rIns="91156" bIns="45581"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8720340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22063" y="301052"/>
            <a:ext cx="3435013" cy="1281214"/>
          </a:xfrm>
        </p:spPr>
        <p:txBody>
          <a:bodyPr anchor="b"/>
          <a:lstStyle>
            <a:lvl1pPr algn="l">
              <a:defRPr sz="23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4082146" y="301051"/>
            <a:ext cx="5836801" cy="6453328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800"/>
            </a:lvl3pPr>
            <a:lvl4pPr>
              <a:defRPr sz="2300"/>
            </a:lvl4pPr>
            <a:lvl5pPr>
              <a:defRPr sz="2300"/>
            </a:lvl5pPr>
            <a:lvl6pPr>
              <a:defRPr sz="2300"/>
            </a:lvl6pPr>
            <a:lvl7pPr>
              <a:defRPr sz="2300"/>
            </a:lvl7pPr>
            <a:lvl8pPr>
              <a:defRPr sz="2300"/>
            </a:lvl8pPr>
            <a:lvl9pPr>
              <a:defRPr sz="23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522063" y="1582265"/>
            <a:ext cx="3435013" cy="5172114"/>
          </a:xfrm>
        </p:spPr>
        <p:txBody>
          <a:bodyPr/>
          <a:lstStyle>
            <a:lvl1pPr marL="0" indent="0">
              <a:buNone/>
              <a:defRPr sz="1600"/>
            </a:lvl1pPr>
            <a:lvl2pPr marL="512762" indent="0">
              <a:buNone/>
              <a:defRPr sz="1400"/>
            </a:lvl2pPr>
            <a:lvl3pPr marL="1025524" indent="0">
              <a:buNone/>
              <a:defRPr sz="1100"/>
            </a:lvl3pPr>
            <a:lvl4pPr marL="1538288" indent="0">
              <a:buNone/>
              <a:defRPr sz="1000"/>
            </a:lvl4pPr>
            <a:lvl5pPr marL="2051049" indent="0">
              <a:buNone/>
              <a:defRPr sz="1000"/>
            </a:lvl5pPr>
            <a:lvl6pPr marL="2563816" indent="0">
              <a:buNone/>
              <a:defRPr sz="1000"/>
            </a:lvl6pPr>
            <a:lvl7pPr marL="3076580" indent="0">
              <a:buNone/>
              <a:defRPr sz="1000"/>
            </a:lvl7pPr>
            <a:lvl8pPr marL="3589342" indent="0">
              <a:buNone/>
              <a:defRPr sz="1000"/>
            </a:lvl8pPr>
            <a:lvl9pPr marL="4102104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522065" y="7008210"/>
            <a:ext cx="2436231" cy="402567"/>
          </a:xfrm>
          <a:prstGeom prst="rect">
            <a:avLst/>
          </a:prstGeom>
        </p:spPr>
        <p:txBody>
          <a:bodyPr lIns="91156" tIns="45581" rIns="91156" bIns="45581"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2937945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046520" y="5292887"/>
            <a:ext cx="6264593" cy="624855"/>
          </a:xfrm>
        </p:spPr>
        <p:txBody>
          <a:bodyPr anchor="b"/>
          <a:lstStyle>
            <a:lvl1pPr algn="l">
              <a:defRPr sz="23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046520" y="675613"/>
            <a:ext cx="6264593" cy="4536758"/>
          </a:xfrm>
        </p:spPr>
        <p:txBody>
          <a:bodyPr/>
          <a:lstStyle>
            <a:lvl1pPr marL="0" indent="0">
              <a:buNone/>
              <a:defRPr sz="3700"/>
            </a:lvl1pPr>
            <a:lvl2pPr marL="512762" indent="0">
              <a:buNone/>
              <a:defRPr sz="3200"/>
            </a:lvl2pPr>
            <a:lvl3pPr marL="1025524" indent="0">
              <a:buNone/>
              <a:defRPr sz="2800"/>
            </a:lvl3pPr>
            <a:lvl4pPr marL="1538288" indent="0">
              <a:buNone/>
              <a:defRPr sz="2300"/>
            </a:lvl4pPr>
            <a:lvl5pPr marL="2051049" indent="0">
              <a:buNone/>
              <a:defRPr sz="2300"/>
            </a:lvl5pPr>
            <a:lvl6pPr marL="2563816" indent="0">
              <a:buNone/>
              <a:defRPr sz="2300"/>
            </a:lvl6pPr>
            <a:lvl7pPr marL="3076580" indent="0">
              <a:buNone/>
              <a:defRPr sz="2300"/>
            </a:lvl7pPr>
            <a:lvl8pPr marL="3589342" indent="0">
              <a:buNone/>
              <a:defRPr sz="2300"/>
            </a:lvl8pPr>
            <a:lvl9pPr marL="4102104" indent="0">
              <a:buNone/>
              <a:defRPr sz="2300"/>
            </a:lvl9pPr>
          </a:lstStyle>
          <a:p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046520" y="5917739"/>
            <a:ext cx="6264593" cy="887398"/>
          </a:xfrm>
        </p:spPr>
        <p:txBody>
          <a:bodyPr/>
          <a:lstStyle>
            <a:lvl1pPr marL="0" indent="0">
              <a:buNone/>
              <a:defRPr sz="1600"/>
            </a:lvl1pPr>
            <a:lvl2pPr marL="512762" indent="0">
              <a:buNone/>
              <a:defRPr sz="1400"/>
            </a:lvl2pPr>
            <a:lvl3pPr marL="1025524" indent="0">
              <a:buNone/>
              <a:defRPr sz="1100"/>
            </a:lvl3pPr>
            <a:lvl4pPr marL="1538288" indent="0">
              <a:buNone/>
              <a:defRPr sz="1000"/>
            </a:lvl4pPr>
            <a:lvl5pPr marL="2051049" indent="0">
              <a:buNone/>
              <a:defRPr sz="1000"/>
            </a:lvl5pPr>
            <a:lvl6pPr marL="2563816" indent="0">
              <a:buNone/>
              <a:defRPr sz="1000"/>
            </a:lvl6pPr>
            <a:lvl7pPr marL="3076580" indent="0">
              <a:buNone/>
              <a:defRPr sz="1000"/>
            </a:lvl7pPr>
            <a:lvl8pPr marL="3589342" indent="0">
              <a:buNone/>
              <a:defRPr sz="1000"/>
            </a:lvl8pPr>
            <a:lvl9pPr marL="4102104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522065" y="7008210"/>
            <a:ext cx="2436231" cy="402567"/>
          </a:xfrm>
          <a:prstGeom prst="rect">
            <a:avLst/>
          </a:prstGeom>
        </p:spPr>
        <p:txBody>
          <a:bodyPr lIns="91156" tIns="45581" rIns="91156" bIns="45581"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94846038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>
          <a:xfrm>
            <a:off x="522065" y="7008210"/>
            <a:ext cx="2436231" cy="402567"/>
          </a:xfrm>
          <a:prstGeom prst="rect">
            <a:avLst/>
          </a:prstGeom>
        </p:spPr>
        <p:txBody>
          <a:bodyPr lIns="91156" tIns="45581" rIns="91156" bIns="45581"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1510670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644633" y="334306"/>
            <a:ext cx="2680941" cy="711318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596401" y="334306"/>
            <a:ext cx="7874245" cy="711318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>
          <a:xfrm>
            <a:off x="522065" y="7008210"/>
            <a:ext cx="2436231" cy="402567"/>
          </a:xfrm>
          <a:prstGeom prst="rect">
            <a:avLst/>
          </a:prstGeom>
        </p:spPr>
        <p:txBody>
          <a:bodyPr lIns="91156" tIns="45581" rIns="91156" bIns="45581"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9255324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100" b="0" i="0">
                <a:solidFill>
                  <a:srgbClr val="2482EC"/>
                </a:solidFill>
                <a:latin typeface="Calibri"/>
                <a:cs typeface="Calibri"/>
              </a:defRPr>
            </a:lvl1pPr>
          </a:lstStyle>
          <a:p>
            <a:pPr marL="12492">
              <a:lnSpc>
                <a:spcPts val="1221"/>
              </a:lnSpc>
            </a:pPr>
            <a:r>
              <a:rPr lang="ru-RU" smtClean="0"/>
              <a:t>Ра</a:t>
            </a:r>
            <a:r>
              <a:rPr lang="ru-RU" spc="-5" smtClean="0"/>
              <a:t>б</a:t>
            </a:r>
            <a:r>
              <a:rPr lang="ru-RU" smtClean="0"/>
              <a:t>о</a:t>
            </a:r>
            <a:r>
              <a:rPr lang="ru-RU" spc="-15" smtClean="0"/>
              <a:t>ч</a:t>
            </a:r>
            <a:r>
              <a:rPr lang="ru-RU" smtClean="0"/>
              <a:t>ая т</a:t>
            </a:r>
            <a:r>
              <a:rPr lang="ru-RU" spc="5" smtClean="0"/>
              <a:t>е</a:t>
            </a:r>
            <a:r>
              <a:rPr lang="ru-RU" spc="-10" smtClean="0"/>
              <a:t>тр</a:t>
            </a:r>
            <a:r>
              <a:rPr lang="ru-RU" smtClean="0"/>
              <a:t>адь</a:t>
            </a:r>
            <a:endParaRPr lang="ru-RU" dirty="0"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>
          <a:xfrm>
            <a:off x="522051" y="7031981"/>
            <a:ext cx="2401428" cy="276708"/>
          </a:xfrm>
          <a:prstGeom prst="rect">
            <a:avLst/>
          </a:prstGeom>
        </p:spPr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10/9/2020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5432077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Рисунок 9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flipH="1">
            <a:off x="1440018" y="-1795"/>
            <a:ext cx="9000977" cy="7563069"/>
          </a:xfrm>
          <a:prstGeom prst="rect">
            <a:avLst/>
          </a:prstGeom>
        </p:spPr>
      </p:pic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539905" y="2880519"/>
            <a:ext cx="4681393" cy="1431738"/>
          </a:xfrm>
          <a:noFill/>
        </p:spPr>
        <p:txBody>
          <a:bodyPr lIns="0" anchor="b" anchorCtr="0"/>
          <a:lstStyle>
            <a:lvl1pPr>
              <a:defRPr sz="3200">
                <a:solidFill>
                  <a:schemeClr val="tx2"/>
                </a:solidFill>
              </a:defRPr>
            </a:lvl1pPr>
          </a:lstStyle>
          <a:p>
            <a:r>
              <a:rPr lang="ru-RU" dirty="0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539905" y="4671541"/>
            <a:ext cx="4681393" cy="1080139"/>
          </a:xfrm>
        </p:spPr>
        <p:txBody>
          <a:bodyPr/>
          <a:lstStyle>
            <a:lvl1pPr marL="0" indent="0" algn="l">
              <a:buNone/>
              <a:defRPr b="0">
                <a:solidFill>
                  <a:schemeClr val="tx1"/>
                </a:solidFill>
              </a:defRPr>
            </a:lvl1pPr>
            <a:lvl2pPr marL="51276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0255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53828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05104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56381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0765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58934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10210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dirty="0"/>
              <a:t>Образец подзаголовка</a:t>
            </a:r>
          </a:p>
        </p:txBody>
      </p:sp>
    </p:spTree>
    <p:extLst>
      <p:ext uri="{BB962C8B-B14F-4D97-AF65-F5344CB8AC3E}">
        <p14:creationId xmlns:p14="http://schemas.microsoft.com/office/powerpoint/2010/main" val="3803475022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ОС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719920" y="1800410"/>
            <a:ext cx="9361198" cy="5040647"/>
          </a:xfrm>
        </p:spPr>
        <p:txBody>
          <a:bodyPr/>
          <a:lstStyle>
            <a:lvl1pPr>
              <a:spcAft>
                <a:spcPts val="600"/>
              </a:spcAft>
              <a:defRPr sz="1100"/>
            </a:lvl1pPr>
            <a:lvl2pPr>
              <a:spcAft>
                <a:spcPts val="600"/>
              </a:spcAft>
              <a:defRPr sz="11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>
          <a:xfrm>
            <a:off x="522065" y="7008210"/>
            <a:ext cx="2436231" cy="402567"/>
          </a:xfrm>
          <a:prstGeom prst="rect">
            <a:avLst/>
          </a:prstGeom>
        </p:spPr>
        <p:txBody>
          <a:bodyPr lIns="91156" tIns="45581" rIns="91156" bIns="45581"/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711819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1.wmf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1.xml"/><Relationship Id="rId13" Type="http://schemas.openxmlformats.org/officeDocument/2006/relationships/slideLayout" Target="../slideLayouts/slideLayout96.xml"/><Relationship Id="rId3" Type="http://schemas.openxmlformats.org/officeDocument/2006/relationships/slideLayout" Target="../slideLayouts/slideLayout86.xml"/><Relationship Id="rId7" Type="http://schemas.openxmlformats.org/officeDocument/2006/relationships/slideLayout" Target="../slideLayouts/slideLayout90.xml"/><Relationship Id="rId12" Type="http://schemas.openxmlformats.org/officeDocument/2006/relationships/slideLayout" Target="../slideLayouts/slideLayout95.xml"/><Relationship Id="rId2" Type="http://schemas.openxmlformats.org/officeDocument/2006/relationships/slideLayout" Target="../slideLayouts/slideLayout85.xml"/><Relationship Id="rId16" Type="http://schemas.openxmlformats.org/officeDocument/2006/relationships/image" Target="../media/image1.wmf"/><Relationship Id="rId1" Type="http://schemas.openxmlformats.org/officeDocument/2006/relationships/slideLayout" Target="../slideLayouts/slideLayout84.xml"/><Relationship Id="rId6" Type="http://schemas.openxmlformats.org/officeDocument/2006/relationships/slideLayout" Target="../slideLayouts/slideLayout89.xml"/><Relationship Id="rId11" Type="http://schemas.openxmlformats.org/officeDocument/2006/relationships/slideLayout" Target="../slideLayouts/slideLayout94.xml"/><Relationship Id="rId5" Type="http://schemas.openxmlformats.org/officeDocument/2006/relationships/slideLayout" Target="../slideLayouts/slideLayout88.xml"/><Relationship Id="rId15" Type="http://schemas.openxmlformats.org/officeDocument/2006/relationships/theme" Target="../theme/theme10.xml"/><Relationship Id="rId10" Type="http://schemas.openxmlformats.org/officeDocument/2006/relationships/slideLayout" Target="../slideLayouts/slideLayout93.xml"/><Relationship Id="rId4" Type="http://schemas.openxmlformats.org/officeDocument/2006/relationships/slideLayout" Target="../slideLayouts/slideLayout87.xml"/><Relationship Id="rId9" Type="http://schemas.openxmlformats.org/officeDocument/2006/relationships/slideLayout" Target="../slideLayouts/slideLayout92.xml"/><Relationship Id="rId14" Type="http://schemas.openxmlformats.org/officeDocument/2006/relationships/slideLayout" Target="../slideLayouts/slideLayout97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5.xml"/><Relationship Id="rId13" Type="http://schemas.openxmlformats.org/officeDocument/2006/relationships/slideLayout" Target="../slideLayouts/slideLayout110.xml"/><Relationship Id="rId3" Type="http://schemas.openxmlformats.org/officeDocument/2006/relationships/slideLayout" Target="../slideLayouts/slideLayout100.xml"/><Relationship Id="rId7" Type="http://schemas.openxmlformats.org/officeDocument/2006/relationships/slideLayout" Target="../slideLayouts/slideLayout104.xml"/><Relationship Id="rId12" Type="http://schemas.openxmlformats.org/officeDocument/2006/relationships/slideLayout" Target="../slideLayouts/slideLayout109.xml"/><Relationship Id="rId2" Type="http://schemas.openxmlformats.org/officeDocument/2006/relationships/slideLayout" Target="../slideLayouts/slideLayout99.xml"/><Relationship Id="rId16" Type="http://schemas.openxmlformats.org/officeDocument/2006/relationships/image" Target="../media/image1.wmf"/><Relationship Id="rId1" Type="http://schemas.openxmlformats.org/officeDocument/2006/relationships/slideLayout" Target="../slideLayouts/slideLayout98.xml"/><Relationship Id="rId6" Type="http://schemas.openxmlformats.org/officeDocument/2006/relationships/slideLayout" Target="../slideLayouts/slideLayout103.xml"/><Relationship Id="rId11" Type="http://schemas.openxmlformats.org/officeDocument/2006/relationships/slideLayout" Target="../slideLayouts/slideLayout108.xml"/><Relationship Id="rId5" Type="http://schemas.openxmlformats.org/officeDocument/2006/relationships/slideLayout" Target="../slideLayouts/slideLayout102.xml"/><Relationship Id="rId15" Type="http://schemas.openxmlformats.org/officeDocument/2006/relationships/theme" Target="../theme/theme11.xml"/><Relationship Id="rId10" Type="http://schemas.openxmlformats.org/officeDocument/2006/relationships/slideLayout" Target="../slideLayouts/slideLayout107.xml"/><Relationship Id="rId4" Type="http://schemas.openxmlformats.org/officeDocument/2006/relationships/slideLayout" Target="../slideLayouts/slideLayout101.xml"/><Relationship Id="rId9" Type="http://schemas.openxmlformats.org/officeDocument/2006/relationships/slideLayout" Target="../slideLayouts/slideLayout106.xml"/><Relationship Id="rId14" Type="http://schemas.openxmlformats.org/officeDocument/2006/relationships/slideLayout" Target="../slideLayouts/slideLayout111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9.xml"/><Relationship Id="rId13" Type="http://schemas.openxmlformats.org/officeDocument/2006/relationships/slideLayout" Target="../slideLayouts/slideLayout124.xml"/><Relationship Id="rId3" Type="http://schemas.openxmlformats.org/officeDocument/2006/relationships/slideLayout" Target="../slideLayouts/slideLayout114.xml"/><Relationship Id="rId7" Type="http://schemas.openxmlformats.org/officeDocument/2006/relationships/slideLayout" Target="../slideLayouts/slideLayout118.xml"/><Relationship Id="rId12" Type="http://schemas.openxmlformats.org/officeDocument/2006/relationships/slideLayout" Target="../slideLayouts/slideLayout123.xml"/><Relationship Id="rId2" Type="http://schemas.openxmlformats.org/officeDocument/2006/relationships/slideLayout" Target="../slideLayouts/slideLayout113.xml"/><Relationship Id="rId16" Type="http://schemas.openxmlformats.org/officeDocument/2006/relationships/image" Target="../media/image1.wmf"/><Relationship Id="rId1" Type="http://schemas.openxmlformats.org/officeDocument/2006/relationships/slideLayout" Target="../slideLayouts/slideLayout112.xml"/><Relationship Id="rId6" Type="http://schemas.openxmlformats.org/officeDocument/2006/relationships/slideLayout" Target="../slideLayouts/slideLayout117.xml"/><Relationship Id="rId11" Type="http://schemas.openxmlformats.org/officeDocument/2006/relationships/slideLayout" Target="../slideLayouts/slideLayout122.xml"/><Relationship Id="rId5" Type="http://schemas.openxmlformats.org/officeDocument/2006/relationships/slideLayout" Target="../slideLayouts/slideLayout116.xml"/><Relationship Id="rId15" Type="http://schemas.openxmlformats.org/officeDocument/2006/relationships/theme" Target="../theme/theme12.xml"/><Relationship Id="rId10" Type="http://schemas.openxmlformats.org/officeDocument/2006/relationships/slideLayout" Target="../slideLayouts/slideLayout121.xml"/><Relationship Id="rId4" Type="http://schemas.openxmlformats.org/officeDocument/2006/relationships/slideLayout" Target="../slideLayouts/slideLayout115.xml"/><Relationship Id="rId9" Type="http://schemas.openxmlformats.org/officeDocument/2006/relationships/slideLayout" Target="../slideLayouts/slideLayout120.xml"/><Relationship Id="rId14" Type="http://schemas.openxmlformats.org/officeDocument/2006/relationships/slideLayout" Target="../slideLayouts/slideLayout125.xm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3.xml"/><Relationship Id="rId13" Type="http://schemas.openxmlformats.org/officeDocument/2006/relationships/theme" Target="../theme/theme13.xml"/><Relationship Id="rId3" Type="http://schemas.openxmlformats.org/officeDocument/2006/relationships/slideLayout" Target="../slideLayouts/slideLayout128.xml"/><Relationship Id="rId7" Type="http://schemas.openxmlformats.org/officeDocument/2006/relationships/slideLayout" Target="../slideLayouts/slideLayout132.xml"/><Relationship Id="rId12" Type="http://schemas.openxmlformats.org/officeDocument/2006/relationships/slideLayout" Target="../slideLayouts/slideLayout137.xml"/><Relationship Id="rId2" Type="http://schemas.openxmlformats.org/officeDocument/2006/relationships/slideLayout" Target="../slideLayouts/slideLayout127.xml"/><Relationship Id="rId1" Type="http://schemas.openxmlformats.org/officeDocument/2006/relationships/slideLayout" Target="../slideLayouts/slideLayout126.xml"/><Relationship Id="rId6" Type="http://schemas.openxmlformats.org/officeDocument/2006/relationships/slideLayout" Target="../slideLayouts/slideLayout131.xml"/><Relationship Id="rId11" Type="http://schemas.openxmlformats.org/officeDocument/2006/relationships/slideLayout" Target="../slideLayouts/slideLayout136.xml"/><Relationship Id="rId5" Type="http://schemas.openxmlformats.org/officeDocument/2006/relationships/slideLayout" Target="../slideLayouts/slideLayout130.xml"/><Relationship Id="rId10" Type="http://schemas.openxmlformats.org/officeDocument/2006/relationships/slideLayout" Target="../slideLayouts/slideLayout135.xml"/><Relationship Id="rId4" Type="http://schemas.openxmlformats.org/officeDocument/2006/relationships/slideLayout" Target="../slideLayouts/slideLayout129.xml"/><Relationship Id="rId9" Type="http://schemas.openxmlformats.org/officeDocument/2006/relationships/slideLayout" Target="../slideLayouts/slideLayout134.xml"/></Relationships>
</file>

<file path=ppt/slideMasters/_rels/slideMaster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5.xml"/><Relationship Id="rId13" Type="http://schemas.openxmlformats.org/officeDocument/2006/relationships/slideLayout" Target="../slideLayouts/slideLayout150.xml"/><Relationship Id="rId3" Type="http://schemas.openxmlformats.org/officeDocument/2006/relationships/slideLayout" Target="../slideLayouts/slideLayout140.xml"/><Relationship Id="rId7" Type="http://schemas.openxmlformats.org/officeDocument/2006/relationships/slideLayout" Target="../slideLayouts/slideLayout144.xml"/><Relationship Id="rId12" Type="http://schemas.openxmlformats.org/officeDocument/2006/relationships/slideLayout" Target="../slideLayouts/slideLayout149.xml"/><Relationship Id="rId2" Type="http://schemas.openxmlformats.org/officeDocument/2006/relationships/slideLayout" Target="../slideLayouts/slideLayout139.xml"/><Relationship Id="rId16" Type="http://schemas.openxmlformats.org/officeDocument/2006/relationships/image" Target="../media/image1.wmf"/><Relationship Id="rId1" Type="http://schemas.openxmlformats.org/officeDocument/2006/relationships/slideLayout" Target="../slideLayouts/slideLayout138.xml"/><Relationship Id="rId6" Type="http://schemas.openxmlformats.org/officeDocument/2006/relationships/slideLayout" Target="../slideLayouts/slideLayout143.xml"/><Relationship Id="rId11" Type="http://schemas.openxmlformats.org/officeDocument/2006/relationships/slideLayout" Target="../slideLayouts/slideLayout148.xml"/><Relationship Id="rId5" Type="http://schemas.openxmlformats.org/officeDocument/2006/relationships/slideLayout" Target="../slideLayouts/slideLayout142.xml"/><Relationship Id="rId15" Type="http://schemas.openxmlformats.org/officeDocument/2006/relationships/theme" Target="../theme/theme14.xml"/><Relationship Id="rId10" Type="http://schemas.openxmlformats.org/officeDocument/2006/relationships/slideLayout" Target="../slideLayouts/slideLayout147.xml"/><Relationship Id="rId4" Type="http://schemas.openxmlformats.org/officeDocument/2006/relationships/slideLayout" Target="../slideLayouts/slideLayout141.xml"/><Relationship Id="rId9" Type="http://schemas.openxmlformats.org/officeDocument/2006/relationships/slideLayout" Target="../slideLayouts/slideLayout146.xml"/><Relationship Id="rId14" Type="http://schemas.openxmlformats.org/officeDocument/2006/relationships/slideLayout" Target="../slideLayouts/slideLayout151.xml"/></Relationships>
</file>

<file path=ppt/slideMasters/_rels/slideMaster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9.xml"/><Relationship Id="rId13" Type="http://schemas.openxmlformats.org/officeDocument/2006/relationships/slideLayout" Target="../slideLayouts/slideLayout164.xml"/><Relationship Id="rId3" Type="http://schemas.openxmlformats.org/officeDocument/2006/relationships/slideLayout" Target="../slideLayouts/slideLayout154.xml"/><Relationship Id="rId7" Type="http://schemas.openxmlformats.org/officeDocument/2006/relationships/slideLayout" Target="../slideLayouts/slideLayout158.xml"/><Relationship Id="rId12" Type="http://schemas.openxmlformats.org/officeDocument/2006/relationships/slideLayout" Target="../slideLayouts/slideLayout163.xml"/><Relationship Id="rId2" Type="http://schemas.openxmlformats.org/officeDocument/2006/relationships/slideLayout" Target="../slideLayouts/slideLayout153.xml"/><Relationship Id="rId16" Type="http://schemas.openxmlformats.org/officeDocument/2006/relationships/image" Target="../media/image1.wmf"/><Relationship Id="rId1" Type="http://schemas.openxmlformats.org/officeDocument/2006/relationships/slideLayout" Target="../slideLayouts/slideLayout152.xml"/><Relationship Id="rId6" Type="http://schemas.openxmlformats.org/officeDocument/2006/relationships/slideLayout" Target="../slideLayouts/slideLayout157.xml"/><Relationship Id="rId11" Type="http://schemas.openxmlformats.org/officeDocument/2006/relationships/slideLayout" Target="../slideLayouts/slideLayout162.xml"/><Relationship Id="rId5" Type="http://schemas.openxmlformats.org/officeDocument/2006/relationships/slideLayout" Target="../slideLayouts/slideLayout156.xml"/><Relationship Id="rId15" Type="http://schemas.openxmlformats.org/officeDocument/2006/relationships/theme" Target="../theme/theme15.xml"/><Relationship Id="rId10" Type="http://schemas.openxmlformats.org/officeDocument/2006/relationships/slideLayout" Target="../slideLayouts/slideLayout161.xml"/><Relationship Id="rId4" Type="http://schemas.openxmlformats.org/officeDocument/2006/relationships/slideLayout" Target="../slideLayouts/slideLayout155.xml"/><Relationship Id="rId9" Type="http://schemas.openxmlformats.org/officeDocument/2006/relationships/slideLayout" Target="../slideLayouts/slideLayout160.xml"/><Relationship Id="rId14" Type="http://schemas.openxmlformats.org/officeDocument/2006/relationships/slideLayout" Target="../slideLayouts/slideLayout165.xml"/></Relationships>
</file>

<file path=ppt/slideMasters/_rels/slideMaster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3.xml"/><Relationship Id="rId13" Type="http://schemas.openxmlformats.org/officeDocument/2006/relationships/slideLayout" Target="../slideLayouts/slideLayout178.xml"/><Relationship Id="rId3" Type="http://schemas.openxmlformats.org/officeDocument/2006/relationships/slideLayout" Target="../slideLayouts/slideLayout168.xml"/><Relationship Id="rId7" Type="http://schemas.openxmlformats.org/officeDocument/2006/relationships/slideLayout" Target="../slideLayouts/slideLayout172.xml"/><Relationship Id="rId12" Type="http://schemas.openxmlformats.org/officeDocument/2006/relationships/slideLayout" Target="../slideLayouts/slideLayout177.xml"/><Relationship Id="rId2" Type="http://schemas.openxmlformats.org/officeDocument/2006/relationships/slideLayout" Target="../slideLayouts/slideLayout167.xml"/><Relationship Id="rId16" Type="http://schemas.openxmlformats.org/officeDocument/2006/relationships/image" Target="../media/image1.wmf"/><Relationship Id="rId1" Type="http://schemas.openxmlformats.org/officeDocument/2006/relationships/slideLayout" Target="../slideLayouts/slideLayout166.xml"/><Relationship Id="rId6" Type="http://schemas.openxmlformats.org/officeDocument/2006/relationships/slideLayout" Target="../slideLayouts/slideLayout171.xml"/><Relationship Id="rId11" Type="http://schemas.openxmlformats.org/officeDocument/2006/relationships/slideLayout" Target="../slideLayouts/slideLayout176.xml"/><Relationship Id="rId5" Type="http://schemas.openxmlformats.org/officeDocument/2006/relationships/slideLayout" Target="../slideLayouts/slideLayout170.xml"/><Relationship Id="rId15" Type="http://schemas.openxmlformats.org/officeDocument/2006/relationships/theme" Target="../theme/theme16.xml"/><Relationship Id="rId10" Type="http://schemas.openxmlformats.org/officeDocument/2006/relationships/slideLayout" Target="../slideLayouts/slideLayout175.xml"/><Relationship Id="rId4" Type="http://schemas.openxmlformats.org/officeDocument/2006/relationships/slideLayout" Target="../slideLayouts/slideLayout169.xml"/><Relationship Id="rId9" Type="http://schemas.openxmlformats.org/officeDocument/2006/relationships/slideLayout" Target="../slideLayouts/slideLayout174.xml"/><Relationship Id="rId14" Type="http://schemas.openxmlformats.org/officeDocument/2006/relationships/slideLayout" Target="../slideLayouts/slideLayout179.xml"/></Relationships>
</file>

<file path=ppt/slideMasters/_rels/slideMaster1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7.xml"/><Relationship Id="rId13" Type="http://schemas.openxmlformats.org/officeDocument/2006/relationships/slideLayout" Target="../slideLayouts/slideLayout192.xml"/><Relationship Id="rId3" Type="http://schemas.openxmlformats.org/officeDocument/2006/relationships/slideLayout" Target="../slideLayouts/slideLayout182.xml"/><Relationship Id="rId7" Type="http://schemas.openxmlformats.org/officeDocument/2006/relationships/slideLayout" Target="../slideLayouts/slideLayout186.xml"/><Relationship Id="rId12" Type="http://schemas.openxmlformats.org/officeDocument/2006/relationships/slideLayout" Target="../slideLayouts/slideLayout191.xml"/><Relationship Id="rId2" Type="http://schemas.openxmlformats.org/officeDocument/2006/relationships/slideLayout" Target="../slideLayouts/slideLayout181.xml"/><Relationship Id="rId16" Type="http://schemas.openxmlformats.org/officeDocument/2006/relationships/image" Target="../media/image1.wmf"/><Relationship Id="rId1" Type="http://schemas.openxmlformats.org/officeDocument/2006/relationships/slideLayout" Target="../slideLayouts/slideLayout180.xml"/><Relationship Id="rId6" Type="http://schemas.openxmlformats.org/officeDocument/2006/relationships/slideLayout" Target="../slideLayouts/slideLayout185.xml"/><Relationship Id="rId11" Type="http://schemas.openxmlformats.org/officeDocument/2006/relationships/slideLayout" Target="../slideLayouts/slideLayout190.xml"/><Relationship Id="rId5" Type="http://schemas.openxmlformats.org/officeDocument/2006/relationships/slideLayout" Target="../slideLayouts/slideLayout184.xml"/><Relationship Id="rId15" Type="http://schemas.openxmlformats.org/officeDocument/2006/relationships/theme" Target="../theme/theme17.xml"/><Relationship Id="rId10" Type="http://schemas.openxmlformats.org/officeDocument/2006/relationships/slideLayout" Target="../slideLayouts/slideLayout189.xml"/><Relationship Id="rId4" Type="http://schemas.openxmlformats.org/officeDocument/2006/relationships/slideLayout" Target="../slideLayouts/slideLayout183.xml"/><Relationship Id="rId9" Type="http://schemas.openxmlformats.org/officeDocument/2006/relationships/slideLayout" Target="../slideLayouts/slideLayout188.xml"/><Relationship Id="rId14" Type="http://schemas.openxmlformats.org/officeDocument/2006/relationships/slideLayout" Target="../slideLayouts/slideLayout193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.xml"/><Relationship Id="rId13" Type="http://schemas.openxmlformats.org/officeDocument/2006/relationships/image" Target="../media/image4.jpeg"/><Relationship Id="rId3" Type="http://schemas.openxmlformats.org/officeDocument/2006/relationships/slideLayout" Target="../slideLayouts/slideLayout17.xml"/><Relationship Id="rId7" Type="http://schemas.openxmlformats.org/officeDocument/2006/relationships/slideLayout" Target="../slideLayouts/slideLayout21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6.xml"/><Relationship Id="rId16" Type="http://schemas.openxmlformats.org/officeDocument/2006/relationships/image" Target="../media/image7.png"/><Relationship Id="rId1" Type="http://schemas.openxmlformats.org/officeDocument/2006/relationships/slideLayout" Target="../slideLayouts/slideLayout15.xml"/><Relationship Id="rId6" Type="http://schemas.openxmlformats.org/officeDocument/2006/relationships/slideLayout" Target="../slideLayouts/slideLayout20.xml"/><Relationship Id="rId11" Type="http://schemas.openxmlformats.org/officeDocument/2006/relationships/slideLayout" Target="../slideLayouts/slideLayout25.xml"/><Relationship Id="rId5" Type="http://schemas.openxmlformats.org/officeDocument/2006/relationships/slideLayout" Target="../slideLayouts/slideLayout19.xml"/><Relationship Id="rId15" Type="http://schemas.openxmlformats.org/officeDocument/2006/relationships/image" Target="../media/image6.png"/><Relationship Id="rId10" Type="http://schemas.openxmlformats.org/officeDocument/2006/relationships/slideLayout" Target="../slideLayouts/slideLayout24.xml"/><Relationship Id="rId4" Type="http://schemas.openxmlformats.org/officeDocument/2006/relationships/slideLayout" Target="../slideLayouts/slideLayout18.xml"/><Relationship Id="rId9" Type="http://schemas.openxmlformats.org/officeDocument/2006/relationships/slideLayout" Target="../slideLayouts/slideLayout23.xml"/><Relationship Id="rId14" Type="http://schemas.openxmlformats.org/officeDocument/2006/relationships/image" Target="../media/image5.png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tags" Target="../tags/tag2.xml"/><Relationship Id="rId13" Type="http://schemas.openxmlformats.org/officeDocument/2006/relationships/tags" Target="../tags/tag7.xml"/><Relationship Id="rId18" Type="http://schemas.openxmlformats.org/officeDocument/2006/relationships/tags" Target="../tags/tag12.xml"/><Relationship Id="rId3" Type="http://schemas.openxmlformats.org/officeDocument/2006/relationships/slideLayout" Target="../slideLayouts/slideLayout28.xml"/><Relationship Id="rId21" Type="http://schemas.openxmlformats.org/officeDocument/2006/relationships/tags" Target="../tags/tag15.xml"/><Relationship Id="rId7" Type="http://schemas.openxmlformats.org/officeDocument/2006/relationships/vmlDrawing" Target="../drawings/vmlDrawing1.vml"/><Relationship Id="rId12" Type="http://schemas.openxmlformats.org/officeDocument/2006/relationships/tags" Target="../tags/tag6.xml"/><Relationship Id="rId17" Type="http://schemas.openxmlformats.org/officeDocument/2006/relationships/tags" Target="../tags/tag11.xml"/><Relationship Id="rId2" Type="http://schemas.openxmlformats.org/officeDocument/2006/relationships/slideLayout" Target="../slideLayouts/slideLayout27.xml"/><Relationship Id="rId16" Type="http://schemas.openxmlformats.org/officeDocument/2006/relationships/tags" Target="../tags/tag10.xml"/><Relationship Id="rId20" Type="http://schemas.openxmlformats.org/officeDocument/2006/relationships/tags" Target="../tags/tag14.xml"/><Relationship Id="rId1" Type="http://schemas.openxmlformats.org/officeDocument/2006/relationships/slideLayout" Target="../slideLayouts/slideLayout26.xml"/><Relationship Id="rId6" Type="http://schemas.openxmlformats.org/officeDocument/2006/relationships/theme" Target="../theme/theme3.xml"/><Relationship Id="rId11" Type="http://schemas.openxmlformats.org/officeDocument/2006/relationships/tags" Target="../tags/tag5.xml"/><Relationship Id="rId24" Type="http://schemas.openxmlformats.org/officeDocument/2006/relationships/image" Target="../media/image11.png"/><Relationship Id="rId5" Type="http://schemas.openxmlformats.org/officeDocument/2006/relationships/slideLayout" Target="../slideLayouts/slideLayout30.xml"/><Relationship Id="rId15" Type="http://schemas.openxmlformats.org/officeDocument/2006/relationships/tags" Target="../tags/tag9.xml"/><Relationship Id="rId23" Type="http://schemas.openxmlformats.org/officeDocument/2006/relationships/image" Target="../media/image10.emf"/><Relationship Id="rId10" Type="http://schemas.openxmlformats.org/officeDocument/2006/relationships/tags" Target="../tags/tag4.xml"/><Relationship Id="rId19" Type="http://schemas.openxmlformats.org/officeDocument/2006/relationships/tags" Target="../tags/tag13.xml"/><Relationship Id="rId4" Type="http://schemas.openxmlformats.org/officeDocument/2006/relationships/slideLayout" Target="../slideLayouts/slideLayout29.xml"/><Relationship Id="rId9" Type="http://schemas.openxmlformats.org/officeDocument/2006/relationships/tags" Target="../tags/tag3.xml"/><Relationship Id="rId14" Type="http://schemas.openxmlformats.org/officeDocument/2006/relationships/tags" Target="../tags/tag8.xml"/><Relationship Id="rId22" Type="http://schemas.openxmlformats.org/officeDocument/2006/relationships/oleObject" Target="../embeddings/oleObject1.bin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slideLayout" Target="../slideLayouts/slideLayout33.xml"/><Relationship Id="rId7" Type="http://schemas.openxmlformats.org/officeDocument/2006/relationships/oleObject" Target="../embeddings/oleObject4.bin"/><Relationship Id="rId2" Type="http://schemas.openxmlformats.org/officeDocument/2006/relationships/slideLayout" Target="../slideLayouts/slideLayout32.xml"/><Relationship Id="rId1" Type="http://schemas.openxmlformats.org/officeDocument/2006/relationships/slideLayout" Target="../slideLayouts/slideLayout31.xml"/><Relationship Id="rId6" Type="http://schemas.openxmlformats.org/officeDocument/2006/relationships/tags" Target="../tags/tag24.xml"/><Relationship Id="rId5" Type="http://schemas.openxmlformats.org/officeDocument/2006/relationships/vmlDrawing" Target="../drawings/vmlDrawing4.vml"/><Relationship Id="rId10" Type="http://schemas.openxmlformats.org/officeDocument/2006/relationships/image" Target="../media/image14.png"/><Relationship Id="rId4" Type="http://schemas.openxmlformats.org/officeDocument/2006/relationships/theme" Target="../theme/theme4.xml"/><Relationship Id="rId9" Type="http://schemas.openxmlformats.org/officeDocument/2006/relationships/image" Target="../media/image13.png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slideLayout" Target="../slideLayouts/slideLayout36.xml"/><Relationship Id="rId7" Type="http://schemas.openxmlformats.org/officeDocument/2006/relationships/oleObject" Target="../embeddings/oleObject6.bin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tags" Target="../tags/tag26.xml"/><Relationship Id="rId5" Type="http://schemas.openxmlformats.org/officeDocument/2006/relationships/vmlDrawing" Target="../drawings/vmlDrawing6.vml"/><Relationship Id="rId4" Type="http://schemas.openxmlformats.org/officeDocument/2006/relationships/theme" Target="../theme/theme5.xml"/><Relationship Id="rId9" Type="http://schemas.openxmlformats.org/officeDocument/2006/relationships/hyperlink" Target="http://www.rosatom.ru/" TargetMode="Externa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.xml"/><Relationship Id="rId13" Type="http://schemas.openxmlformats.org/officeDocument/2006/relationships/theme" Target="../theme/theme6.xml"/><Relationship Id="rId3" Type="http://schemas.openxmlformats.org/officeDocument/2006/relationships/slideLayout" Target="../slideLayouts/slideLayout39.xml"/><Relationship Id="rId7" Type="http://schemas.openxmlformats.org/officeDocument/2006/relationships/slideLayout" Target="../slideLayouts/slideLayout43.xml"/><Relationship Id="rId12" Type="http://schemas.openxmlformats.org/officeDocument/2006/relationships/slideLayout" Target="../slideLayouts/slideLayout48.xml"/><Relationship Id="rId2" Type="http://schemas.openxmlformats.org/officeDocument/2006/relationships/slideLayout" Target="../slideLayouts/slideLayout38.xml"/><Relationship Id="rId1" Type="http://schemas.openxmlformats.org/officeDocument/2006/relationships/slideLayout" Target="../slideLayouts/slideLayout37.xml"/><Relationship Id="rId6" Type="http://schemas.openxmlformats.org/officeDocument/2006/relationships/slideLayout" Target="../slideLayouts/slideLayout42.xml"/><Relationship Id="rId11" Type="http://schemas.openxmlformats.org/officeDocument/2006/relationships/slideLayout" Target="../slideLayouts/slideLayout47.xml"/><Relationship Id="rId5" Type="http://schemas.openxmlformats.org/officeDocument/2006/relationships/slideLayout" Target="../slideLayouts/slideLayout41.xml"/><Relationship Id="rId10" Type="http://schemas.openxmlformats.org/officeDocument/2006/relationships/slideLayout" Target="../slideLayouts/slideLayout46.xml"/><Relationship Id="rId4" Type="http://schemas.openxmlformats.org/officeDocument/2006/relationships/slideLayout" Target="../slideLayouts/slideLayout40.xml"/><Relationship Id="rId9" Type="http://schemas.openxmlformats.org/officeDocument/2006/relationships/slideLayout" Target="../slideLayouts/slideLayout45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6.xml"/><Relationship Id="rId13" Type="http://schemas.openxmlformats.org/officeDocument/2006/relationships/image" Target="../media/image20.jpeg"/><Relationship Id="rId3" Type="http://schemas.openxmlformats.org/officeDocument/2006/relationships/slideLayout" Target="../slideLayouts/slideLayout51.xml"/><Relationship Id="rId7" Type="http://schemas.openxmlformats.org/officeDocument/2006/relationships/slideLayout" Target="../slideLayouts/slideLayout55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50.xml"/><Relationship Id="rId16" Type="http://schemas.openxmlformats.org/officeDocument/2006/relationships/image" Target="../media/image7.png"/><Relationship Id="rId1" Type="http://schemas.openxmlformats.org/officeDocument/2006/relationships/slideLayout" Target="../slideLayouts/slideLayout49.xml"/><Relationship Id="rId6" Type="http://schemas.openxmlformats.org/officeDocument/2006/relationships/slideLayout" Target="../slideLayouts/slideLayout54.xml"/><Relationship Id="rId11" Type="http://schemas.openxmlformats.org/officeDocument/2006/relationships/slideLayout" Target="../slideLayouts/slideLayout59.xml"/><Relationship Id="rId5" Type="http://schemas.openxmlformats.org/officeDocument/2006/relationships/slideLayout" Target="../slideLayouts/slideLayout53.xml"/><Relationship Id="rId15" Type="http://schemas.openxmlformats.org/officeDocument/2006/relationships/image" Target="../media/image6.png"/><Relationship Id="rId10" Type="http://schemas.openxmlformats.org/officeDocument/2006/relationships/slideLayout" Target="../slideLayouts/slideLayout58.xml"/><Relationship Id="rId4" Type="http://schemas.openxmlformats.org/officeDocument/2006/relationships/slideLayout" Target="../slideLayouts/slideLayout52.xml"/><Relationship Id="rId9" Type="http://schemas.openxmlformats.org/officeDocument/2006/relationships/slideLayout" Target="../slideLayouts/slideLayout57.xml"/><Relationship Id="rId14" Type="http://schemas.openxmlformats.org/officeDocument/2006/relationships/hyperlink" Target="http://www.rosatom.ru/" TargetMode="Externa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7.xml"/><Relationship Id="rId13" Type="http://schemas.openxmlformats.org/officeDocument/2006/relationships/theme" Target="../theme/theme8.xml"/><Relationship Id="rId3" Type="http://schemas.openxmlformats.org/officeDocument/2006/relationships/slideLayout" Target="../slideLayouts/slideLayout62.xml"/><Relationship Id="rId7" Type="http://schemas.openxmlformats.org/officeDocument/2006/relationships/slideLayout" Target="../slideLayouts/slideLayout66.xml"/><Relationship Id="rId12" Type="http://schemas.openxmlformats.org/officeDocument/2006/relationships/slideLayout" Target="../slideLayouts/slideLayout71.xml"/><Relationship Id="rId2" Type="http://schemas.openxmlformats.org/officeDocument/2006/relationships/slideLayout" Target="../slideLayouts/slideLayout61.xml"/><Relationship Id="rId1" Type="http://schemas.openxmlformats.org/officeDocument/2006/relationships/slideLayout" Target="../slideLayouts/slideLayout60.xml"/><Relationship Id="rId6" Type="http://schemas.openxmlformats.org/officeDocument/2006/relationships/slideLayout" Target="../slideLayouts/slideLayout65.xml"/><Relationship Id="rId11" Type="http://schemas.openxmlformats.org/officeDocument/2006/relationships/slideLayout" Target="../slideLayouts/slideLayout70.xml"/><Relationship Id="rId5" Type="http://schemas.openxmlformats.org/officeDocument/2006/relationships/slideLayout" Target="../slideLayouts/slideLayout64.xml"/><Relationship Id="rId10" Type="http://schemas.openxmlformats.org/officeDocument/2006/relationships/slideLayout" Target="../slideLayouts/slideLayout69.xml"/><Relationship Id="rId4" Type="http://schemas.openxmlformats.org/officeDocument/2006/relationships/slideLayout" Target="../slideLayouts/slideLayout63.xml"/><Relationship Id="rId9" Type="http://schemas.openxmlformats.org/officeDocument/2006/relationships/slideLayout" Target="../slideLayouts/slideLayout68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9.xml"/><Relationship Id="rId13" Type="http://schemas.openxmlformats.org/officeDocument/2006/relationships/theme" Target="../theme/theme9.xml"/><Relationship Id="rId3" Type="http://schemas.openxmlformats.org/officeDocument/2006/relationships/slideLayout" Target="../slideLayouts/slideLayout74.xml"/><Relationship Id="rId7" Type="http://schemas.openxmlformats.org/officeDocument/2006/relationships/slideLayout" Target="../slideLayouts/slideLayout78.xml"/><Relationship Id="rId12" Type="http://schemas.openxmlformats.org/officeDocument/2006/relationships/slideLayout" Target="../slideLayouts/slideLayout83.xml"/><Relationship Id="rId2" Type="http://schemas.openxmlformats.org/officeDocument/2006/relationships/slideLayout" Target="../slideLayouts/slideLayout73.xml"/><Relationship Id="rId1" Type="http://schemas.openxmlformats.org/officeDocument/2006/relationships/slideLayout" Target="../slideLayouts/slideLayout72.xml"/><Relationship Id="rId6" Type="http://schemas.openxmlformats.org/officeDocument/2006/relationships/slideLayout" Target="../slideLayouts/slideLayout77.xml"/><Relationship Id="rId11" Type="http://schemas.openxmlformats.org/officeDocument/2006/relationships/slideLayout" Target="../slideLayouts/slideLayout82.xml"/><Relationship Id="rId5" Type="http://schemas.openxmlformats.org/officeDocument/2006/relationships/slideLayout" Target="../slideLayouts/slideLayout76.xml"/><Relationship Id="rId10" Type="http://schemas.openxmlformats.org/officeDocument/2006/relationships/slideLayout" Target="../slideLayouts/slideLayout81.xml"/><Relationship Id="rId4" Type="http://schemas.openxmlformats.org/officeDocument/2006/relationships/slideLayout" Target="../slideLayouts/slideLayout75.xml"/><Relationship Id="rId9" Type="http://schemas.openxmlformats.org/officeDocument/2006/relationships/slideLayout" Target="../slideLayouts/slideLayout8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59910" y="360196"/>
            <a:ext cx="7740989" cy="900114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</p:spPr>
        <p:txBody>
          <a:bodyPr vert="horz" lIns="179444" tIns="0" rIns="89722" bIns="0" rtlCol="0" anchor="ctr" anchorCtr="0">
            <a:noAutofit/>
          </a:bodyPr>
          <a:lstStyle/>
          <a:p>
            <a:r>
              <a:rPr lang="ru-RU" dirty="0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19920" y="1620361"/>
            <a:ext cx="9361198" cy="52206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719173" y="7021081"/>
            <a:ext cx="6121565" cy="180025"/>
          </a:xfrm>
          <a:prstGeom prst="rect">
            <a:avLst/>
          </a:prstGeom>
        </p:spPr>
        <p:txBody>
          <a:bodyPr vert="horz" lIns="102556" tIns="51272" rIns="102556" bIns="51272" rtlCol="0" anchor="ctr"/>
          <a:lstStyle>
            <a:lvl1pPr algn="ctr">
              <a:defRPr sz="1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100870" y="6841030"/>
            <a:ext cx="1980253" cy="372921"/>
          </a:xfrm>
          <a:prstGeom prst="rect">
            <a:avLst/>
          </a:prstGeom>
          <a:solidFill>
            <a:schemeClr val="accent5"/>
          </a:solidFill>
        </p:spPr>
        <p:txBody>
          <a:bodyPr vert="horz" lIns="102556" tIns="51272" rIns="102556" bIns="51272" rtlCol="0" anchor="ctr"/>
          <a:lstStyle>
            <a:lvl1pPr algn="r">
              <a:defRPr sz="1400" b="1">
                <a:solidFill>
                  <a:schemeClr val="bg1"/>
                </a:solidFill>
              </a:defRPr>
            </a:lvl1pPr>
          </a:lstStyle>
          <a:p>
            <a:fld id="{FC3F8BEE-CD74-4E49-9991-6A4EEEAC08F6}" type="slidenum">
              <a:rPr lang="ru-RU" smtClean="0"/>
              <a:pPr/>
              <a:t>‹#›</a:t>
            </a:fld>
            <a:endParaRPr lang="ru-RU" dirty="0"/>
          </a:p>
        </p:txBody>
      </p:sp>
      <p:pic>
        <p:nvPicPr>
          <p:cNvPr id="7" name="Рисунок 6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00639" y="654517"/>
            <a:ext cx="1499279" cy="383534"/>
          </a:xfrm>
          <a:prstGeom prst="rect">
            <a:avLst/>
          </a:prstGeom>
        </p:spPr>
      </p:pic>
      <p:sp>
        <p:nvSpPr>
          <p:cNvPr id="8" name="Прямоугольный треугольник 7"/>
          <p:cNvSpPr/>
          <p:nvPr/>
        </p:nvSpPr>
        <p:spPr>
          <a:xfrm rot="16200000" flipH="1">
            <a:off x="539933" y="1260345"/>
            <a:ext cx="180023" cy="180023"/>
          </a:xfrm>
          <a:prstGeom prst="rtTriangle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6" tIns="45581" rIns="91156" bIns="45581" rtlCol="0" anchor="ctr"/>
          <a:lstStyle/>
          <a:p>
            <a:pPr algn="ctr"/>
            <a:endParaRPr lang="ru-RU" dirty="0"/>
          </a:p>
        </p:txBody>
      </p:sp>
      <p:cxnSp>
        <p:nvCxnSpPr>
          <p:cNvPr id="10" name="Прямая соединительная линия 9"/>
          <p:cNvCxnSpPr>
            <a:stCxn id="6" idx="1"/>
          </p:cNvCxnSpPr>
          <p:nvPr/>
        </p:nvCxnSpPr>
        <p:spPr>
          <a:xfrm flipH="1" flipV="1">
            <a:off x="719138" y="7021052"/>
            <a:ext cx="7381726" cy="6438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Прямоугольный треугольник 8"/>
          <p:cNvSpPr/>
          <p:nvPr/>
        </p:nvSpPr>
        <p:spPr>
          <a:xfrm rot="16200000" flipH="1">
            <a:off x="593896" y="1206310"/>
            <a:ext cx="72000" cy="180000"/>
          </a:xfrm>
          <a:prstGeom prst="rtTriangle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6" tIns="45581" rIns="91156" bIns="45581" rtlCol="0" anchor="ctr"/>
          <a:lstStyle/>
          <a:p>
            <a:pPr algn="ctr"/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8797095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62" r:id="rId3"/>
    <p:sldLayoutId id="2147483661" r:id="rId4"/>
    <p:sldLayoutId id="2147483651" r:id="rId5"/>
    <p:sldLayoutId id="2147483652" r:id="rId6"/>
    <p:sldLayoutId id="2147483653" r:id="rId7"/>
    <p:sldLayoutId id="2147483654" r:id="rId8"/>
    <p:sldLayoutId id="2147483655" r:id="rId9"/>
    <p:sldLayoutId id="2147483656" r:id="rId10"/>
    <p:sldLayoutId id="2147483657" r:id="rId11"/>
    <p:sldLayoutId id="2147483658" r:id="rId12"/>
    <p:sldLayoutId id="2147483659" r:id="rId13"/>
    <p:sldLayoutId id="2147483660" r:id="rId14"/>
  </p:sldLayoutIdLst>
  <p:hf hdr="0" ftr="0" dt="0"/>
  <p:txStyles>
    <p:titleStyle>
      <a:lvl1pPr algn="l" defTabSz="1025524" rtl="0" eaLnBrk="1" latinLnBrk="0" hangingPunct="1">
        <a:spcBef>
          <a:spcPct val="0"/>
        </a:spcBef>
        <a:buNone/>
        <a:defRPr sz="2000" b="1" kern="1200">
          <a:solidFill>
            <a:schemeClr val="accent5">
              <a:lumMod val="50000"/>
            </a:schemeClr>
          </a:solidFill>
          <a:latin typeface="+mj-lt"/>
          <a:ea typeface="+mj-ea"/>
          <a:cs typeface="+mj-cs"/>
        </a:defRPr>
      </a:lvl1pPr>
    </p:titleStyle>
    <p:bodyStyle>
      <a:lvl1pPr marL="0" indent="0" algn="l" defTabSz="1025524" rtl="0" eaLnBrk="1" latinLnBrk="0" hangingPunct="1">
        <a:spcBef>
          <a:spcPts val="600"/>
        </a:spcBef>
        <a:buFont typeface="Arial" panose="020B0604020202020204" pitchFamily="34" charset="0"/>
        <a:buNone/>
        <a:defRPr sz="1400" b="1" kern="1200">
          <a:solidFill>
            <a:schemeClr val="tx1"/>
          </a:solidFill>
          <a:latin typeface="+mn-lt"/>
          <a:ea typeface="+mn-ea"/>
          <a:cs typeface="+mn-cs"/>
        </a:defRPr>
      </a:lvl1pPr>
      <a:lvl2pPr marL="0" indent="0" algn="l" defTabSz="1025524" rtl="0" eaLnBrk="1" latinLnBrk="0" hangingPunct="1">
        <a:spcBef>
          <a:spcPts val="600"/>
        </a:spcBef>
        <a:buFont typeface="Arial" panose="020B0604020202020204" pitchFamily="34" charset="0"/>
        <a:buNone/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358890" indent="-179444" algn="l" defTabSz="1025524" rtl="0" eaLnBrk="1" latinLnBrk="0" hangingPunct="1">
        <a:spcBef>
          <a:spcPts val="600"/>
        </a:spcBef>
        <a:buFont typeface="+mj-lt"/>
        <a:buAutoNum type="arabicPeriod"/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358890" indent="-179444" algn="l" defTabSz="1025524" rtl="0" eaLnBrk="1" latinLnBrk="0" hangingPunct="1">
        <a:spcBef>
          <a:spcPts val="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1025524" rtl="0" eaLnBrk="1" latinLnBrk="0" hangingPunct="1">
        <a:spcBef>
          <a:spcPts val="600"/>
        </a:spcBef>
        <a:buFont typeface="Arial" panose="020B0604020202020204" pitchFamily="34" charset="0"/>
        <a:buNone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820210" indent="-256380" algn="l" defTabSz="1025524" rtl="0" eaLnBrk="1" latinLnBrk="0" hangingPunct="1">
        <a:spcBef>
          <a:spcPct val="20000"/>
        </a:spcBef>
        <a:buFont typeface="Arial" panose="020B0604020202020204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6pPr>
      <a:lvl7pPr marL="3332961" indent="-256380" algn="l" defTabSz="1025524" rtl="0" eaLnBrk="1" latinLnBrk="0" hangingPunct="1">
        <a:spcBef>
          <a:spcPct val="20000"/>
        </a:spcBef>
        <a:buFont typeface="Arial" panose="020B0604020202020204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7pPr>
      <a:lvl8pPr marL="3845725" indent="-256380" algn="l" defTabSz="1025524" rtl="0" eaLnBrk="1" latinLnBrk="0" hangingPunct="1">
        <a:spcBef>
          <a:spcPct val="20000"/>
        </a:spcBef>
        <a:buFont typeface="Arial" panose="020B0604020202020204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8pPr>
      <a:lvl9pPr marL="4358485" indent="-256380" algn="l" defTabSz="1025524" rtl="0" eaLnBrk="1" latinLnBrk="0" hangingPunct="1">
        <a:spcBef>
          <a:spcPct val="20000"/>
        </a:spcBef>
        <a:buFont typeface="Arial" panose="020B0604020202020204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1025524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512762" algn="l" defTabSz="1025524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025524" algn="l" defTabSz="1025524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538288" algn="l" defTabSz="1025524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1049" algn="l" defTabSz="1025524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63816" algn="l" defTabSz="1025524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3076580" algn="l" defTabSz="1025524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589342" algn="l" defTabSz="1025524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4102104" algn="l" defTabSz="1025524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59910" y="360196"/>
            <a:ext cx="7740989" cy="900114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</p:spPr>
        <p:txBody>
          <a:bodyPr vert="horz" lIns="179444" tIns="0" rIns="89722" bIns="0" rtlCol="0" anchor="ctr" anchorCtr="0">
            <a:noAutofit/>
          </a:bodyPr>
          <a:lstStyle/>
          <a:p>
            <a:r>
              <a:rPr lang="ru-RU" dirty="0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19920" y="1620361"/>
            <a:ext cx="9361198" cy="52206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719173" y="7021081"/>
            <a:ext cx="6121565" cy="180025"/>
          </a:xfrm>
          <a:prstGeom prst="rect">
            <a:avLst/>
          </a:prstGeom>
        </p:spPr>
        <p:txBody>
          <a:bodyPr vert="horz" lIns="102556" tIns="51272" rIns="102556" bIns="51272" rtlCol="0" anchor="ctr"/>
          <a:lstStyle>
            <a:lvl1pPr algn="ctr">
              <a:defRPr sz="1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100870" y="6841030"/>
            <a:ext cx="1980253" cy="372921"/>
          </a:xfrm>
          <a:prstGeom prst="rect">
            <a:avLst/>
          </a:prstGeom>
          <a:solidFill>
            <a:schemeClr val="accent5"/>
          </a:solidFill>
        </p:spPr>
        <p:txBody>
          <a:bodyPr vert="horz" lIns="102556" tIns="51272" rIns="102556" bIns="51272" rtlCol="0" anchor="ctr"/>
          <a:lstStyle>
            <a:lvl1pPr algn="r">
              <a:defRPr sz="1400" b="1">
                <a:solidFill>
                  <a:schemeClr val="bg1"/>
                </a:solidFill>
              </a:defRPr>
            </a:lvl1pPr>
          </a:lstStyle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  <p:pic>
        <p:nvPicPr>
          <p:cNvPr id="7" name="Рисунок 6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00639" y="654517"/>
            <a:ext cx="1499279" cy="383534"/>
          </a:xfrm>
          <a:prstGeom prst="rect">
            <a:avLst/>
          </a:prstGeom>
        </p:spPr>
      </p:pic>
      <p:sp>
        <p:nvSpPr>
          <p:cNvPr id="8" name="Прямоугольный треугольник 7"/>
          <p:cNvSpPr/>
          <p:nvPr/>
        </p:nvSpPr>
        <p:spPr>
          <a:xfrm rot="16200000" flipH="1">
            <a:off x="539933" y="1260345"/>
            <a:ext cx="180023" cy="180023"/>
          </a:xfrm>
          <a:prstGeom prst="rtTriangle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6" tIns="45581" rIns="91156" bIns="45581" rtlCol="0" anchor="ctr"/>
          <a:lstStyle/>
          <a:p>
            <a:pPr algn="ctr"/>
            <a:endParaRPr lang="ru-RU" dirty="0">
              <a:solidFill>
                <a:prstClr val="white"/>
              </a:solidFill>
            </a:endParaRPr>
          </a:p>
        </p:txBody>
      </p:sp>
      <p:cxnSp>
        <p:nvCxnSpPr>
          <p:cNvPr id="10" name="Прямая соединительная линия 9"/>
          <p:cNvCxnSpPr>
            <a:stCxn id="6" idx="1"/>
          </p:cNvCxnSpPr>
          <p:nvPr/>
        </p:nvCxnSpPr>
        <p:spPr>
          <a:xfrm flipH="1" flipV="1">
            <a:off x="719138" y="7021052"/>
            <a:ext cx="7381726" cy="6438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Прямоугольный треугольник 8"/>
          <p:cNvSpPr/>
          <p:nvPr/>
        </p:nvSpPr>
        <p:spPr>
          <a:xfrm rot="16200000" flipH="1">
            <a:off x="593896" y="1206310"/>
            <a:ext cx="72000" cy="180000"/>
          </a:xfrm>
          <a:prstGeom prst="rtTriangle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6" tIns="45581" rIns="91156" bIns="45581" rtlCol="0" anchor="ctr"/>
          <a:lstStyle/>
          <a:p>
            <a:pPr algn="ctr"/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966866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3" r:id="rId1"/>
    <p:sldLayoutId id="2147483794" r:id="rId2"/>
    <p:sldLayoutId id="2147483795" r:id="rId3"/>
    <p:sldLayoutId id="2147483796" r:id="rId4"/>
    <p:sldLayoutId id="2147483797" r:id="rId5"/>
    <p:sldLayoutId id="2147483798" r:id="rId6"/>
    <p:sldLayoutId id="2147483799" r:id="rId7"/>
    <p:sldLayoutId id="2147483800" r:id="rId8"/>
    <p:sldLayoutId id="2147483801" r:id="rId9"/>
    <p:sldLayoutId id="2147483802" r:id="rId10"/>
    <p:sldLayoutId id="2147483803" r:id="rId11"/>
    <p:sldLayoutId id="2147483804" r:id="rId12"/>
    <p:sldLayoutId id="2147483805" r:id="rId13"/>
    <p:sldLayoutId id="2147483806" r:id="rId14"/>
  </p:sldLayoutIdLst>
  <p:hf hdr="0" ftr="0" dt="0"/>
  <p:txStyles>
    <p:titleStyle>
      <a:lvl1pPr algn="l" defTabSz="1025524" rtl="0" eaLnBrk="1" latinLnBrk="0" hangingPunct="1">
        <a:spcBef>
          <a:spcPct val="0"/>
        </a:spcBef>
        <a:buNone/>
        <a:defRPr sz="2000" b="1" kern="1200">
          <a:solidFill>
            <a:schemeClr val="accent5">
              <a:lumMod val="50000"/>
            </a:schemeClr>
          </a:solidFill>
          <a:latin typeface="+mj-lt"/>
          <a:ea typeface="+mj-ea"/>
          <a:cs typeface="+mj-cs"/>
        </a:defRPr>
      </a:lvl1pPr>
    </p:titleStyle>
    <p:bodyStyle>
      <a:lvl1pPr marL="0" indent="0" algn="l" defTabSz="1025524" rtl="0" eaLnBrk="1" latinLnBrk="0" hangingPunct="1">
        <a:spcBef>
          <a:spcPts val="600"/>
        </a:spcBef>
        <a:buFont typeface="Arial" panose="020B0604020202020204" pitchFamily="34" charset="0"/>
        <a:buNone/>
        <a:defRPr sz="1400" b="1" kern="1200">
          <a:solidFill>
            <a:schemeClr val="tx1"/>
          </a:solidFill>
          <a:latin typeface="+mn-lt"/>
          <a:ea typeface="+mn-ea"/>
          <a:cs typeface="+mn-cs"/>
        </a:defRPr>
      </a:lvl1pPr>
      <a:lvl2pPr marL="0" indent="0" algn="l" defTabSz="1025524" rtl="0" eaLnBrk="1" latinLnBrk="0" hangingPunct="1">
        <a:spcBef>
          <a:spcPts val="600"/>
        </a:spcBef>
        <a:buFont typeface="Arial" panose="020B0604020202020204" pitchFamily="34" charset="0"/>
        <a:buNone/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358890" indent="-179444" algn="l" defTabSz="1025524" rtl="0" eaLnBrk="1" latinLnBrk="0" hangingPunct="1">
        <a:spcBef>
          <a:spcPts val="600"/>
        </a:spcBef>
        <a:buFont typeface="+mj-lt"/>
        <a:buAutoNum type="arabicPeriod"/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358890" indent="-179444" algn="l" defTabSz="1025524" rtl="0" eaLnBrk="1" latinLnBrk="0" hangingPunct="1">
        <a:spcBef>
          <a:spcPts val="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1025524" rtl="0" eaLnBrk="1" latinLnBrk="0" hangingPunct="1">
        <a:spcBef>
          <a:spcPts val="600"/>
        </a:spcBef>
        <a:buFont typeface="Arial" panose="020B0604020202020204" pitchFamily="34" charset="0"/>
        <a:buNone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820210" indent="-256380" algn="l" defTabSz="1025524" rtl="0" eaLnBrk="1" latinLnBrk="0" hangingPunct="1">
        <a:spcBef>
          <a:spcPct val="20000"/>
        </a:spcBef>
        <a:buFont typeface="Arial" panose="020B0604020202020204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6pPr>
      <a:lvl7pPr marL="3332961" indent="-256380" algn="l" defTabSz="1025524" rtl="0" eaLnBrk="1" latinLnBrk="0" hangingPunct="1">
        <a:spcBef>
          <a:spcPct val="20000"/>
        </a:spcBef>
        <a:buFont typeface="Arial" panose="020B0604020202020204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7pPr>
      <a:lvl8pPr marL="3845725" indent="-256380" algn="l" defTabSz="1025524" rtl="0" eaLnBrk="1" latinLnBrk="0" hangingPunct="1">
        <a:spcBef>
          <a:spcPct val="20000"/>
        </a:spcBef>
        <a:buFont typeface="Arial" panose="020B0604020202020204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8pPr>
      <a:lvl9pPr marL="4358485" indent="-256380" algn="l" defTabSz="1025524" rtl="0" eaLnBrk="1" latinLnBrk="0" hangingPunct="1">
        <a:spcBef>
          <a:spcPct val="20000"/>
        </a:spcBef>
        <a:buFont typeface="Arial" panose="020B0604020202020204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1025524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512762" algn="l" defTabSz="1025524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025524" algn="l" defTabSz="1025524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538288" algn="l" defTabSz="1025524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1049" algn="l" defTabSz="1025524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63816" algn="l" defTabSz="1025524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3076580" algn="l" defTabSz="1025524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589342" algn="l" defTabSz="1025524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4102104" algn="l" defTabSz="1025524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59910" y="360196"/>
            <a:ext cx="7740989" cy="900114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</p:spPr>
        <p:txBody>
          <a:bodyPr vert="horz" lIns="179444" tIns="0" rIns="89722" bIns="0" rtlCol="0" anchor="ctr" anchorCtr="0">
            <a:noAutofit/>
          </a:bodyPr>
          <a:lstStyle/>
          <a:p>
            <a:r>
              <a:rPr lang="ru-RU" dirty="0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19920" y="1620361"/>
            <a:ext cx="9361198" cy="52206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719173" y="7021081"/>
            <a:ext cx="6121565" cy="180025"/>
          </a:xfrm>
          <a:prstGeom prst="rect">
            <a:avLst/>
          </a:prstGeom>
        </p:spPr>
        <p:txBody>
          <a:bodyPr vert="horz" lIns="102556" tIns="51272" rIns="102556" bIns="51272" rtlCol="0" anchor="ctr"/>
          <a:lstStyle>
            <a:lvl1pPr algn="ctr">
              <a:defRPr sz="1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100870" y="6841030"/>
            <a:ext cx="1980253" cy="372921"/>
          </a:xfrm>
          <a:prstGeom prst="rect">
            <a:avLst/>
          </a:prstGeom>
          <a:solidFill>
            <a:schemeClr val="accent5"/>
          </a:solidFill>
        </p:spPr>
        <p:txBody>
          <a:bodyPr vert="horz" lIns="102556" tIns="51272" rIns="102556" bIns="51272" rtlCol="0" anchor="ctr"/>
          <a:lstStyle>
            <a:lvl1pPr algn="r">
              <a:defRPr sz="1400" b="1">
                <a:solidFill>
                  <a:schemeClr val="bg1"/>
                </a:solidFill>
              </a:defRPr>
            </a:lvl1pPr>
          </a:lstStyle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  <p:pic>
        <p:nvPicPr>
          <p:cNvPr id="7" name="Рисунок 6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00639" y="654517"/>
            <a:ext cx="1499279" cy="383534"/>
          </a:xfrm>
          <a:prstGeom prst="rect">
            <a:avLst/>
          </a:prstGeom>
        </p:spPr>
      </p:pic>
      <p:sp>
        <p:nvSpPr>
          <p:cNvPr id="8" name="Прямоугольный треугольник 7"/>
          <p:cNvSpPr/>
          <p:nvPr/>
        </p:nvSpPr>
        <p:spPr>
          <a:xfrm rot="16200000" flipH="1">
            <a:off x="539933" y="1260345"/>
            <a:ext cx="180023" cy="180023"/>
          </a:xfrm>
          <a:prstGeom prst="rtTriangle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6" tIns="45581" rIns="91156" bIns="45581" rtlCol="0" anchor="ctr"/>
          <a:lstStyle/>
          <a:p>
            <a:pPr algn="ctr"/>
            <a:endParaRPr lang="ru-RU" dirty="0">
              <a:solidFill>
                <a:prstClr val="white"/>
              </a:solidFill>
            </a:endParaRPr>
          </a:p>
        </p:txBody>
      </p:sp>
      <p:cxnSp>
        <p:nvCxnSpPr>
          <p:cNvPr id="10" name="Прямая соединительная линия 9"/>
          <p:cNvCxnSpPr>
            <a:stCxn id="6" idx="1"/>
          </p:cNvCxnSpPr>
          <p:nvPr/>
        </p:nvCxnSpPr>
        <p:spPr>
          <a:xfrm flipH="1" flipV="1">
            <a:off x="719138" y="7021052"/>
            <a:ext cx="7381726" cy="6438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Прямоугольный треугольник 8"/>
          <p:cNvSpPr/>
          <p:nvPr/>
        </p:nvSpPr>
        <p:spPr>
          <a:xfrm rot="16200000" flipH="1">
            <a:off x="593896" y="1206310"/>
            <a:ext cx="72000" cy="180000"/>
          </a:xfrm>
          <a:prstGeom prst="rtTriangle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6" tIns="45581" rIns="91156" bIns="45581" rtlCol="0" anchor="ctr"/>
          <a:lstStyle/>
          <a:p>
            <a:pPr algn="ctr"/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50010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8" r:id="rId1"/>
    <p:sldLayoutId id="2147483809" r:id="rId2"/>
    <p:sldLayoutId id="2147483810" r:id="rId3"/>
    <p:sldLayoutId id="2147483811" r:id="rId4"/>
    <p:sldLayoutId id="2147483812" r:id="rId5"/>
    <p:sldLayoutId id="2147483813" r:id="rId6"/>
    <p:sldLayoutId id="2147483814" r:id="rId7"/>
    <p:sldLayoutId id="2147483815" r:id="rId8"/>
    <p:sldLayoutId id="2147483816" r:id="rId9"/>
    <p:sldLayoutId id="2147483817" r:id="rId10"/>
    <p:sldLayoutId id="2147483818" r:id="rId11"/>
    <p:sldLayoutId id="2147483819" r:id="rId12"/>
    <p:sldLayoutId id="2147483820" r:id="rId13"/>
    <p:sldLayoutId id="2147483821" r:id="rId14"/>
  </p:sldLayoutIdLst>
  <p:hf hdr="0" ftr="0" dt="0"/>
  <p:txStyles>
    <p:titleStyle>
      <a:lvl1pPr algn="l" defTabSz="1025524" rtl="0" eaLnBrk="1" latinLnBrk="0" hangingPunct="1">
        <a:spcBef>
          <a:spcPct val="0"/>
        </a:spcBef>
        <a:buNone/>
        <a:defRPr sz="2000" b="1" kern="1200">
          <a:solidFill>
            <a:schemeClr val="accent5">
              <a:lumMod val="50000"/>
            </a:schemeClr>
          </a:solidFill>
          <a:latin typeface="+mj-lt"/>
          <a:ea typeface="+mj-ea"/>
          <a:cs typeface="+mj-cs"/>
        </a:defRPr>
      </a:lvl1pPr>
    </p:titleStyle>
    <p:bodyStyle>
      <a:lvl1pPr marL="0" indent="0" algn="l" defTabSz="1025524" rtl="0" eaLnBrk="1" latinLnBrk="0" hangingPunct="1">
        <a:spcBef>
          <a:spcPts val="600"/>
        </a:spcBef>
        <a:buFont typeface="Arial" panose="020B0604020202020204" pitchFamily="34" charset="0"/>
        <a:buNone/>
        <a:defRPr sz="1400" b="1" kern="1200">
          <a:solidFill>
            <a:schemeClr val="tx1"/>
          </a:solidFill>
          <a:latin typeface="+mn-lt"/>
          <a:ea typeface="+mn-ea"/>
          <a:cs typeface="+mn-cs"/>
        </a:defRPr>
      </a:lvl1pPr>
      <a:lvl2pPr marL="0" indent="0" algn="l" defTabSz="1025524" rtl="0" eaLnBrk="1" latinLnBrk="0" hangingPunct="1">
        <a:spcBef>
          <a:spcPts val="600"/>
        </a:spcBef>
        <a:buFont typeface="Arial" panose="020B0604020202020204" pitchFamily="34" charset="0"/>
        <a:buNone/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358890" indent="-179444" algn="l" defTabSz="1025524" rtl="0" eaLnBrk="1" latinLnBrk="0" hangingPunct="1">
        <a:spcBef>
          <a:spcPts val="600"/>
        </a:spcBef>
        <a:buFont typeface="+mj-lt"/>
        <a:buAutoNum type="arabicPeriod"/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358890" indent="-179444" algn="l" defTabSz="1025524" rtl="0" eaLnBrk="1" latinLnBrk="0" hangingPunct="1">
        <a:spcBef>
          <a:spcPts val="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1025524" rtl="0" eaLnBrk="1" latinLnBrk="0" hangingPunct="1">
        <a:spcBef>
          <a:spcPts val="600"/>
        </a:spcBef>
        <a:buFont typeface="Arial" panose="020B0604020202020204" pitchFamily="34" charset="0"/>
        <a:buNone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820210" indent="-256380" algn="l" defTabSz="1025524" rtl="0" eaLnBrk="1" latinLnBrk="0" hangingPunct="1">
        <a:spcBef>
          <a:spcPct val="20000"/>
        </a:spcBef>
        <a:buFont typeface="Arial" panose="020B0604020202020204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6pPr>
      <a:lvl7pPr marL="3332961" indent="-256380" algn="l" defTabSz="1025524" rtl="0" eaLnBrk="1" latinLnBrk="0" hangingPunct="1">
        <a:spcBef>
          <a:spcPct val="20000"/>
        </a:spcBef>
        <a:buFont typeface="Arial" panose="020B0604020202020204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7pPr>
      <a:lvl8pPr marL="3845725" indent="-256380" algn="l" defTabSz="1025524" rtl="0" eaLnBrk="1" latinLnBrk="0" hangingPunct="1">
        <a:spcBef>
          <a:spcPct val="20000"/>
        </a:spcBef>
        <a:buFont typeface="Arial" panose="020B0604020202020204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8pPr>
      <a:lvl9pPr marL="4358485" indent="-256380" algn="l" defTabSz="1025524" rtl="0" eaLnBrk="1" latinLnBrk="0" hangingPunct="1">
        <a:spcBef>
          <a:spcPct val="20000"/>
        </a:spcBef>
        <a:buFont typeface="Arial" panose="020B0604020202020204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1025524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512762" algn="l" defTabSz="1025524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025524" algn="l" defTabSz="1025524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538288" algn="l" defTabSz="1025524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1049" algn="l" defTabSz="1025524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63816" algn="l" defTabSz="1025524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3076580" algn="l" defTabSz="1025524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589342" algn="l" defTabSz="1025524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4102104" algn="l" defTabSz="1025524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59910" y="360196"/>
            <a:ext cx="7740989" cy="900114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</p:spPr>
        <p:txBody>
          <a:bodyPr vert="horz" lIns="179444" tIns="0" rIns="89722" bIns="0" rtlCol="0" anchor="ctr" anchorCtr="0">
            <a:noAutofit/>
          </a:bodyPr>
          <a:lstStyle/>
          <a:p>
            <a:r>
              <a:rPr lang="ru-RU" dirty="0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19920" y="1620361"/>
            <a:ext cx="9361198" cy="52206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719173" y="7021081"/>
            <a:ext cx="6121565" cy="180025"/>
          </a:xfrm>
          <a:prstGeom prst="rect">
            <a:avLst/>
          </a:prstGeom>
        </p:spPr>
        <p:txBody>
          <a:bodyPr vert="horz" lIns="102556" tIns="51272" rIns="102556" bIns="51272" rtlCol="0" anchor="ctr"/>
          <a:lstStyle>
            <a:lvl1pPr algn="ctr">
              <a:defRPr sz="1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100870" y="6841030"/>
            <a:ext cx="1980253" cy="372921"/>
          </a:xfrm>
          <a:prstGeom prst="rect">
            <a:avLst/>
          </a:prstGeom>
          <a:solidFill>
            <a:schemeClr val="accent5"/>
          </a:solidFill>
        </p:spPr>
        <p:txBody>
          <a:bodyPr vert="horz" lIns="102556" tIns="51272" rIns="102556" bIns="51272" rtlCol="0" anchor="ctr"/>
          <a:lstStyle>
            <a:lvl1pPr algn="r">
              <a:defRPr sz="1400" b="1">
                <a:solidFill>
                  <a:schemeClr val="bg1"/>
                </a:solidFill>
              </a:defRPr>
            </a:lvl1pPr>
          </a:lstStyle>
          <a:p>
            <a:fld id="{FC3F8BEE-CD74-4E49-9991-6A4EEEAC08F6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  <p:pic>
        <p:nvPicPr>
          <p:cNvPr id="7" name="Рисунок 6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00639" y="654517"/>
            <a:ext cx="1499279" cy="383534"/>
          </a:xfrm>
          <a:prstGeom prst="rect">
            <a:avLst/>
          </a:prstGeom>
        </p:spPr>
      </p:pic>
      <p:sp>
        <p:nvSpPr>
          <p:cNvPr id="8" name="Прямоугольный треугольник 7"/>
          <p:cNvSpPr/>
          <p:nvPr/>
        </p:nvSpPr>
        <p:spPr>
          <a:xfrm rot="16200000" flipH="1">
            <a:off x="539933" y="1260345"/>
            <a:ext cx="180023" cy="180023"/>
          </a:xfrm>
          <a:prstGeom prst="rtTriangle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6" tIns="45581" rIns="91156" bIns="45581" rtlCol="0" anchor="ctr"/>
          <a:lstStyle/>
          <a:p>
            <a:pPr algn="ctr"/>
            <a:endParaRPr lang="ru-RU" dirty="0">
              <a:solidFill>
                <a:prstClr val="white"/>
              </a:solidFill>
            </a:endParaRPr>
          </a:p>
        </p:txBody>
      </p:sp>
      <p:cxnSp>
        <p:nvCxnSpPr>
          <p:cNvPr id="10" name="Прямая соединительная линия 9"/>
          <p:cNvCxnSpPr>
            <a:stCxn id="6" idx="1"/>
          </p:cNvCxnSpPr>
          <p:nvPr/>
        </p:nvCxnSpPr>
        <p:spPr>
          <a:xfrm flipH="1" flipV="1">
            <a:off x="719138" y="7021052"/>
            <a:ext cx="7381726" cy="6438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Прямоугольный треугольник 8"/>
          <p:cNvSpPr/>
          <p:nvPr/>
        </p:nvSpPr>
        <p:spPr>
          <a:xfrm rot="16200000" flipH="1">
            <a:off x="593896" y="1206310"/>
            <a:ext cx="72000" cy="180000"/>
          </a:xfrm>
          <a:prstGeom prst="rtTriangle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6" tIns="45581" rIns="91156" bIns="45581" rtlCol="0" anchor="ctr"/>
          <a:lstStyle/>
          <a:p>
            <a:pPr algn="ctr"/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32821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3" r:id="rId1"/>
    <p:sldLayoutId id="2147483824" r:id="rId2"/>
    <p:sldLayoutId id="2147483825" r:id="rId3"/>
    <p:sldLayoutId id="2147483826" r:id="rId4"/>
    <p:sldLayoutId id="2147483827" r:id="rId5"/>
    <p:sldLayoutId id="2147483828" r:id="rId6"/>
    <p:sldLayoutId id="2147483829" r:id="rId7"/>
    <p:sldLayoutId id="2147483830" r:id="rId8"/>
    <p:sldLayoutId id="2147483831" r:id="rId9"/>
    <p:sldLayoutId id="2147483832" r:id="rId10"/>
    <p:sldLayoutId id="2147483833" r:id="rId11"/>
    <p:sldLayoutId id="2147483834" r:id="rId12"/>
    <p:sldLayoutId id="2147483835" r:id="rId13"/>
    <p:sldLayoutId id="2147483836" r:id="rId14"/>
  </p:sldLayoutIdLst>
  <p:hf hdr="0" ftr="0" dt="0"/>
  <p:txStyles>
    <p:titleStyle>
      <a:lvl1pPr algn="l" defTabSz="1025524" rtl="0" eaLnBrk="1" latinLnBrk="0" hangingPunct="1">
        <a:spcBef>
          <a:spcPct val="0"/>
        </a:spcBef>
        <a:buNone/>
        <a:defRPr sz="2000" b="1" kern="1200">
          <a:solidFill>
            <a:schemeClr val="accent5">
              <a:lumMod val="50000"/>
            </a:schemeClr>
          </a:solidFill>
          <a:latin typeface="+mj-lt"/>
          <a:ea typeface="+mj-ea"/>
          <a:cs typeface="+mj-cs"/>
        </a:defRPr>
      </a:lvl1pPr>
    </p:titleStyle>
    <p:bodyStyle>
      <a:lvl1pPr marL="0" indent="0" algn="l" defTabSz="1025524" rtl="0" eaLnBrk="1" latinLnBrk="0" hangingPunct="1">
        <a:spcBef>
          <a:spcPts val="600"/>
        </a:spcBef>
        <a:buFont typeface="Arial" panose="020B0604020202020204" pitchFamily="34" charset="0"/>
        <a:buNone/>
        <a:defRPr sz="1400" b="1" kern="1200">
          <a:solidFill>
            <a:schemeClr val="tx1"/>
          </a:solidFill>
          <a:latin typeface="+mn-lt"/>
          <a:ea typeface="+mn-ea"/>
          <a:cs typeface="+mn-cs"/>
        </a:defRPr>
      </a:lvl1pPr>
      <a:lvl2pPr marL="0" indent="0" algn="l" defTabSz="1025524" rtl="0" eaLnBrk="1" latinLnBrk="0" hangingPunct="1">
        <a:spcBef>
          <a:spcPts val="600"/>
        </a:spcBef>
        <a:buFont typeface="Arial" panose="020B0604020202020204" pitchFamily="34" charset="0"/>
        <a:buNone/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358890" indent="-179444" algn="l" defTabSz="1025524" rtl="0" eaLnBrk="1" latinLnBrk="0" hangingPunct="1">
        <a:spcBef>
          <a:spcPts val="600"/>
        </a:spcBef>
        <a:buFont typeface="+mj-lt"/>
        <a:buAutoNum type="arabicPeriod"/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358890" indent="-179444" algn="l" defTabSz="1025524" rtl="0" eaLnBrk="1" latinLnBrk="0" hangingPunct="1">
        <a:spcBef>
          <a:spcPts val="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1025524" rtl="0" eaLnBrk="1" latinLnBrk="0" hangingPunct="1">
        <a:spcBef>
          <a:spcPts val="600"/>
        </a:spcBef>
        <a:buFont typeface="Arial" panose="020B0604020202020204" pitchFamily="34" charset="0"/>
        <a:buNone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820210" indent="-256380" algn="l" defTabSz="1025524" rtl="0" eaLnBrk="1" latinLnBrk="0" hangingPunct="1">
        <a:spcBef>
          <a:spcPct val="20000"/>
        </a:spcBef>
        <a:buFont typeface="Arial" panose="020B0604020202020204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6pPr>
      <a:lvl7pPr marL="3332961" indent="-256380" algn="l" defTabSz="1025524" rtl="0" eaLnBrk="1" latinLnBrk="0" hangingPunct="1">
        <a:spcBef>
          <a:spcPct val="20000"/>
        </a:spcBef>
        <a:buFont typeface="Arial" panose="020B0604020202020204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7pPr>
      <a:lvl8pPr marL="3845725" indent="-256380" algn="l" defTabSz="1025524" rtl="0" eaLnBrk="1" latinLnBrk="0" hangingPunct="1">
        <a:spcBef>
          <a:spcPct val="20000"/>
        </a:spcBef>
        <a:buFont typeface="Arial" panose="020B0604020202020204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8pPr>
      <a:lvl9pPr marL="4358485" indent="-256380" algn="l" defTabSz="1025524" rtl="0" eaLnBrk="1" latinLnBrk="0" hangingPunct="1">
        <a:spcBef>
          <a:spcPct val="20000"/>
        </a:spcBef>
        <a:buFont typeface="Arial" panose="020B0604020202020204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1025524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512762" algn="l" defTabSz="1025524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025524" algn="l" defTabSz="1025524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538288" algn="l" defTabSz="1025524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1049" algn="l" defTabSz="1025524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63816" algn="l" defTabSz="1025524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3076580" algn="l" defTabSz="1025524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589342" algn="l" defTabSz="1025524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4102104" algn="l" defTabSz="1025524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783074" y="672112"/>
            <a:ext cx="8874840" cy="12602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8188" tIns="49094" rIns="98188" bIns="49094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83074" y="2184365"/>
            <a:ext cx="8874840" cy="45367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8188" tIns="49094" rIns="98188" bIns="49094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83074" y="6889151"/>
            <a:ext cx="2175206" cy="5040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8188" tIns="49094" rIns="98188" bIns="49094" numCol="1" anchor="t" anchorCtr="0" compatLnSpc="1">
            <a:prstTxWarp prst="textNoShape">
              <a:avLst/>
            </a:prstTxWarp>
          </a:bodyPr>
          <a:lstStyle>
            <a:lvl1pPr>
              <a:defRPr sz="1500">
                <a:latin typeface="+mn-lt"/>
              </a:defRPr>
            </a:lvl1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567338" y="6889151"/>
            <a:ext cx="3306313" cy="5040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8188" tIns="49094" rIns="98188" bIns="49094" numCol="1" anchor="t" anchorCtr="0" compatLnSpc="1">
            <a:prstTxWarp prst="textNoShape">
              <a:avLst/>
            </a:prstTxWarp>
          </a:bodyPr>
          <a:lstStyle>
            <a:lvl1pPr algn="ctr">
              <a:defRPr sz="1500">
                <a:latin typeface="+mn-lt"/>
              </a:defRPr>
            </a:lvl1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482708" y="6889151"/>
            <a:ext cx="2175206" cy="5040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8188" tIns="49094" rIns="98188" bIns="49094" numCol="1" anchor="t" anchorCtr="0" compatLnSpc="1">
            <a:prstTxWarp prst="textNoShape">
              <a:avLst/>
            </a:prstTxWarp>
          </a:bodyPr>
          <a:lstStyle>
            <a:lvl1pPr algn="r">
              <a:defRPr sz="1500">
                <a:latin typeface="+mn-lt"/>
              </a:defRPr>
            </a:lvl1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fld id="{8005A0A4-D6E0-47D0-A9FE-E21CCACF5836}" type="slidenum">
              <a:rPr lang="ru-RU">
                <a:solidFill>
                  <a:srgbClr val="000000"/>
                </a:solidFill>
              </a:rPr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06467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38" r:id="rId1"/>
    <p:sldLayoutId id="2147483839" r:id="rId2"/>
    <p:sldLayoutId id="2147483840" r:id="rId3"/>
    <p:sldLayoutId id="2147483841" r:id="rId4"/>
    <p:sldLayoutId id="2147483842" r:id="rId5"/>
    <p:sldLayoutId id="2147483843" r:id="rId6"/>
    <p:sldLayoutId id="2147483844" r:id="rId7"/>
    <p:sldLayoutId id="2147483845" r:id="rId8"/>
    <p:sldLayoutId id="2147483846" r:id="rId9"/>
    <p:sldLayoutId id="2147483847" r:id="rId10"/>
    <p:sldLayoutId id="2147483848" r:id="rId11"/>
    <p:sldLayoutId id="2147483849" r:id="rId12"/>
  </p:sldLayoutIdLst>
  <p:hf hdr="0" ftr="0" dt="0"/>
  <p:txStyles>
    <p:titleStyle>
      <a:lvl1pPr algn="ctr" rtl="0" fontAlgn="base">
        <a:spcBef>
          <a:spcPct val="0"/>
        </a:spcBef>
        <a:spcAft>
          <a:spcPct val="0"/>
        </a:spcAft>
        <a:defRPr sz="47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700">
          <a:solidFill>
            <a:schemeClr val="tx2"/>
          </a:solidFill>
          <a:latin typeface="Times New Roman" pitchFamily="18" charset="0"/>
        </a:defRPr>
      </a:lvl2pPr>
      <a:lvl3pPr algn="ctr" rtl="0" fontAlgn="base">
        <a:spcBef>
          <a:spcPct val="0"/>
        </a:spcBef>
        <a:spcAft>
          <a:spcPct val="0"/>
        </a:spcAft>
        <a:defRPr sz="4700">
          <a:solidFill>
            <a:schemeClr val="tx2"/>
          </a:solidFill>
          <a:latin typeface="Times New Roman" pitchFamily="18" charset="0"/>
        </a:defRPr>
      </a:lvl3pPr>
      <a:lvl4pPr algn="ctr" rtl="0" fontAlgn="base">
        <a:spcBef>
          <a:spcPct val="0"/>
        </a:spcBef>
        <a:spcAft>
          <a:spcPct val="0"/>
        </a:spcAft>
        <a:defRPr sz="4700">
          <a:solidFill>
            <a:schemeClr val="tx2"/>
          </a:solidFill>
          <a:latin typeface="Times New Roman" pitchFamily="18" charset="0"/>
        </a:defRPr>
      </a:lvl4pPr>
      <a:lvl5pPr algn="ctr" rtl="0" fontAlgn="base">
        <a:spcBef>
          <a:spcPct val="0"/>
        </a:spcBef>
        <a:spcAft>
          <a:spcPct val="0"/>
        </a:spcAft>
        <a:defRPr sz="4700">
          <a:solidFill>
            <a:schemeClr val="tx2"/>
          </a:solidFill>
          <a:latin typeface="Times New Roman" pitchFamily="18" charset="0"/>
        </a:defRPr>
      </a:lvl5pPr>
      <a:lvl6pPr marL="490941" algn="ctr" rtl="0" fontAlgn="base">
        <a:spcBef>
          <a:spcPct val="0"/>
        </a:spcBef>
        <a:spcAft>
          <a:spcPct val="0"/>
        </a:spcAft>
        <a:defRPr sz="4700">
          <a:solidFill>
            <a:schemeClr val="tx2"/>
          </a:solidFill>
          <a:latin typeface="Times New Roman" pitchFamily="18" charset="0"/>
        </a:defRPr>
      </a:lvl6pPr>
      <a:lvl7pPr marL="981883" algn="ctr" rtl="0" fontAlgn="base">
        <a:spcBef>
          <a:spcPct val="0"/>
        </a:spcBef>
        <a:spcAft>
          <a:spcPct val="0"/>
        </a:spcAft>
        <a:defRPr sz="4700">
          <a:solidFill>
            <a:schemeClr val="tx2"/>
          </a:solidFill>
          <a:latin typeface="Times New Roman" pitchFamily="18" charset="0"/>
        </a:defRPr>
      </a:lvl7pPr>
      <a:lvl8pPr marL="1472824" algn="ctr" rtl="0" fontAlgn="base">
        <a:spcBef>
          <a:spcPct val="0"/>
        </a:spcBef>
        <a:spcAft>
          <a:spcPct val="0"/>
        </a:spcAft>
        <a:defRPr sz="4700">
          <a:solidFill>
            <a:schemeClr val="tx2"/>
          </a:solidFill>
          <a:latin typeface="Times New Roman" pitchFamily="18" charset="0"/>
        </a:defRPr>
      </a:lvl8pPr>
      <a:lvl9pPr marL="1963765" algn="ctr" rtl="0" fontAlgn="base">
        <a:spcBef>
          <a:spcPct val="0"/>
        </a:spcBef>
        <a:spcAft>
          <a:spcPct val="0"/>
        </a:spcAft>
        <a:defRPr sz="4700">
          <a:solidFill>
            <a:schemeClr val="tx2"/>
          </a:solidFill>
          <a:latin typeface="Times New Roman" pitchFamily="18" charset="0"/>
        </a:defRPr>
      </a:lvl9pPr>
    </p:titleStyle>
    <p:bodyStyle>
      <a:lvl1pPr marL="368206" indent="-368206" algn="l" rtl="0" fontAlgn="base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+mn-ea"/>
          <a:cs typeface="+mn-cs"/>
        </a:defRPr>
      </a:lvl1pPr>
      <a:lvl2pPr marL="797780" indent="-306838" algn="l" rtl="0" fontAlgn="base">
        <a:spcBef>
          <a:spcPct val="20000"/>
        </a:spcBef>
        <a:spcAft>
          <a:spcPct val="0"/>
        </a:spcAft>
        <a:buChar char="–"/>
        <a:defRPr sz="3000">
          <a:solidFill>
            <a:schemeClr val="tx1"/>
          </a:solidFill>
          <a:latin typeface="+mn-lt"/>
        </a:defRPr>
      </a:lvl2pPr>
      <a:lvl3pPr marL="1227353" indent="-245471" algn="l" rtl="0" fontAlgn="base">
        <a:spcBef>
          <a:spcPct val="20000"/>
        </a:spcBef>
        <a:spcAft>
          <a:spcPct val="0"/>
        </a:spcAft>
        <a:buChar char="•"/>
        <a:defRPr sz="2600">
          <a:solidFill>
            <a:schemeClr val="tx1"/>
          </a:solidFill>
          <a:latin typeface="+mn-lt"/>
        </a:defRPr>
      </a:lvl3pPr>
      <a:lvl4pPr marL="1718295" indent="-245471" algn="l" rtl="0" fontAlgn="base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</a:defRPr>
      </a:lvl4pPr>
      <a:lvl5pPr marL="2209236" indent="-245471" algn="l" rtl="0" fontAlgn="base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</a:defRPr>
      </a:lvl5pPr>
      <a:lvl6pPr marL="2700177" indent="-245471" algn="l" rtl="0" fontAlgn="base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</a:defRPr>
      </a:lvl6pPr>
      <a:lvl7pPr marL="3191119" indent="-245471" algn="l" rtl="0" fontAlgn="base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</a:defRPr>
      </a:lvl7pPr>
      <a:lvl8pPr marL="3682060" indent="-245471" algn="l" rtl="0" fontAlgn="base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</a:defRPr>
      </a:lvl8pPr>
      <a:lvl9pPr marL="4173002" indent="-245471" algn="l" rtl="0" fontAlgn="base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</a:defRPr>
      </a:lvl9pPr>
    </p:bodyStyle>
    <p:otherStyle>
      <a:defPPr>
        <a:defRPr lang="ru-RU"/>
      </a:defPPr>
      <a:lvl1pPr marL="0" algn="l" defTabSz="981883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90941" algn="l" defTabSz="981883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81883" algn="l" defTabSz="981883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472824" algn="l" defTabSz="981883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963765" algn="l" defTabSz="981883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454707" algn="l" defTabSz="981883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945648" algn="l" defTabSz="981883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436590" algn="l" defTabSz="981883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927531" algn="l" defTabSz="981883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59883" y="360196"/>
            <a:ext cx="7740989" cy="900114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</p:spPr>
        <p:txBody>
          <a:bodyPr vert="horz" lIns="179814" tIns="0" rIns="89907" bIns="0" rtlCol="0" anchor="ctr" anchorCtr="0">
            <a:noAutofit/>
          </a:bodyPr>
          <a:lstStyle/>
          <a:p>
            <a:r>
              <a:rPr lang="ru-RU" dirty="0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19920" y="1620361"/>
            <a:ext cx="9361198" cy="52206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719145" y="7021052"/>
            <a:ext cx="6121565" cy="180025"/>
          </a:xfrm>
          <a:prstGeom prst="rect">
            <a:avLst/>
          </a:prstGeom>
        </p:spPr>
        <p:txBody>
          <a:bodyPr vert="horz" lIns="102767" tIns="51381" rIns="102767" bIns="51381" rtlCol="0" anchor="ctr"/>
          <a:lstStyle>
            <a:lvl1pPr algn="ctr">
              <a:defRPr sz="1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027640"/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100868" y="6841029"/>
            <a:ext cx="1980253" cy="372921"/>
          </a:xfrm>
          <a:prstGeom prst="rect">
            <a:avLst/>
          </a:prstGeom>
          <a:solidFill>
            <a:schemeClr val="accent5"/>
          </a:solidFill>
        </p:spPr>
        <p:txBody>
          <a:bodyPr vert="horz" lIns="102767" tIns="51381" rIns="102767" bIns="51381" rtlCol="0" anchor="ctr"/>
          <a:lstStyle>
            <a:lvl1pPr algn="r">
              <a:defRPr sz="1400" b="1">
                <a:solidFill>
                  <a:schemeClr val="bg1"/>
                </a:solidFill>
              </a:defRPr>
            </a:lvl1pPr>
          </a:lstStyle>
          <a:p>
            <a:pPr defTabSz="1027640"/>
            <a:fld id="{FC3F8BEE-CD74-4E49-9991-6A4EEEAC08F6}" type="slidenum">
              <a:rPr lang="ru-RU" smtClean="0">
                <a:solidFill>
                  <a:prstClr val="white"/>
                </a:solidFill>
              </a:rPr>
              <a:pPr defTabSz="1027640"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  <p:pic>
        <p:nvPicPr>
          <p:cNvPr id="7" name="Рисунок 6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00612" y="654517"/>
            <a:ext cx="1499279" cy="383534"/>
          </a:xfrm>
          <a:prstGeom prst="rect">
            <a:avLst/>
          </a:prstGeom>
        </p:spPr>
      </p:pic>
      <p:sp>
        <p:nvSpPr>
          <p:cNvPr id="8" name="Прямоугольный треугольник 7"/>
          <p:cNvSpPr/>
          <p:nvPr/>
        </p:nvSpPr>
        <p:spPr>
          <a:xfrm rot="16200000" flipH="1">
            <a:off x="539905" y="1260317"/>
            <a:ext cx="180023" cy="180023"/>
          </a:xfrm>
          <a:prstGeom prst="rtTriangle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47" tIns="45673" rIns="91347" bIns="45673" rtlCol="0" anchor="ctr"/>
          <a:lstStyle/>
          <a:p>
            <a:pPr algn="ctr" defTabSz="1027640"/>
            <a:endParaRPr lang="ru-RU" dirty="0">
              <a:solidFill>
                <a:prstClr val="white"/>
              </a:solidFill>
            </a:endParaRPr>
          </a:p>
        </p:txBody>
      </p:sp>
      <p:cxnSp>
        <p:nvCxnSpPr>
          <p:cNvPr id="10" name="Прямая соединительная линия 9"/>
          <p:cNvCxnSpPr>
            <a:stCxn id="6" idx="1"/>
          </p:cNvCxnSpPr>
          <p:nvPr/>
        </p:nvCxnSpPr>
        <p:spPr>
          <a:xfrm flipH="1" flipV="1">
            <a:off x="719138" y="7021051"/>
            <a:ext cx="7381726" cy="6438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Прямоугольный треугольник 8"/>
          <p:cNvSpPr/>
          <p:nvPr/>
        </p:nvSpPr>
        <p:spPr>
          <a:xfrm rot="16200000" flipH="1">
            <a:off x="593896" y="1206310"/>
            <a:ext cx="72000" cy="180000"/>
          </a:xfrm>
          <a:prstGeom prst="rtTriangle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47" tIns="45673" rIns="91347" bIns="45673" rtlCol="0" anchor="ctr"/>
          <a:lstStyle/>
          <a:p>
            <a:pPr algn="ctr" defTabSz="1027640"/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61217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51" r:id="rId1"/>
    <p:sldLayoutId id="2147483852" r:id="rId2"/>
    <p:sldLayoutId id="2147483853" r:id="rId3"/>
    <p:sldLayoutId id="2147483854" r:id="rId4"/>
    <p:sldLayoutId id="2147483855" r:id="rId5"/>
    <p:sldLayoutId id="2147483856" r:id="rId6"/>
    <p:sldLayoutId id="2147483857" r:id="rId7"/>
    <p:sldLayoutId id="2147483858" r:id="rId8"/>
    <p:sldLayoutId id="2147483859" r:id="rId9"/>
    <p:sldLayoutId id="2147483860" r:id="rId10"/>
    <p:sldLayoutId id="2147483861" r:id="rId11"/>
    <p:sldLayoutId id="2147483862" r:id="rId12"/>
    <p:sldLayoutId id="2147483863" r:id="rId13"/>
    <p:sldLayoutId id="2147483864" r:id="rId14"/>
  </p:sldLayoutIdLst>
  <p:hf hdr="0" ftr="0" dt="0"/>
  <p:txStyles>
    <p:titleStyle>
      <a:lvl1pPr algn="l" defTabSz="1027640" rtl="0" eaLnBrk="1" latinLnBrk="0" hangingPunct="1">
        <a:spcBef>
          <a:spcPct val="0"/>
        </a:spcBef>
        <a:buNone/>
        <a:defRPr sz="2000" b="1" kern="1200">
          <a:solidFill>
            <a:schemeClr val="accent5">
              <a:lumMod val="50000"/>
            </a:schemeClr>
          </a:solidFill>
          <a:latin typeface="+mj-lt"/>
          <a:ea typeface="+mj-ea"/>
          <a:cs typeface="+mj-cs"/>
        </a:defRPr>
      </a:lvl1pPr>
    </p:titleStyle>
    <p:bodyStyle>
      <a:lvl1pPr marL="0" indent="0" algn="l" defTabSz="1027640" rtl="0" eaLnBrk="1" latinLnBrk="0" hangingPunct="1">
        <a:spcBef>
          <a:spcPts val="600"/>
        </a:spcBef>
        <a:buFont typeface="Arial" panose="020B0604020202020204" pitchFamily="34" charset="0"/>
        <a:buNone/>
        <a:defRPr sz="1400" b="1" kern="1200">
          <a:solidFill>
            <a:schemeClr val="tx1"/>
          </a:solidFill>
          <a:latin typeface="+mn-lt"/>
          <a:ea typeface="+mn-ea"/>
          <a:cs typeface="+mn-cs"/>
        </a:defRPr>
      </a:lvl1pPr>
      <a:lvl2pPr marL="0" indent="0" algn="l" defTabSz="1027640" rtl="0" eaLnBrk="1" latinLnBrk="0" hangingPunct="1">
        <a:spcBef>
          <a:spcPts val="600"/>
        </a:spcBef>
        <a:buFont typeface="Arial" panose="020B0604020202020204" pitchFamily="34" charset="0"/>
        <a:buNone/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359630" indent="-179814" algn="l" defTabSz="1027640" rtl="0" eaLnBrk="1" latinLnBrk="0" hangingPunct="1">
        <a:spcBef>
          <a:spcPts val="600"/>
        </a:spcBef>
        <a:buFont typeface="+mj-lt"/>
        <a:buAutoNum type="arabicPeriod"/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359630" indent="-179814" algn="l" defTabSz="1027640" rtl="0" eaLnBrk="1" latinLnBrk="0" hangingPunct="1">
        <a:spcBef>
          <a:spcPts val="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1027640" rtl="0" eaLnBrk="1" latinLnBrk="0" hangingPunct="1">
        <a:spcBef>
          <a:spcPts val="600"/>
        </a:spcBef>
        <a:buFont typeface="Arial" panose="020B0604020202020204" pitchFamily="34" charset="0"/>
        <a:buNone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826010" indent="-256908" algn="l" defTabSz="1027640" rtl="0" eaLnBrk="1" latinLnBrk="0" hangingPunct="1">
        <a:spcBef>
          <a:spcPct val="20000"/>
        </a:spcBef>
        <a:buFont typeface="Arial" panose="020B0604020202020204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6pPr>
      <a:lvl7pPr marL="3339828" indent="-256908" algn="l" defTabSz="1027640" rtl="0" eaLnBrk="1" latinLnBrk="0" hangingPunct="1">
        <a:spcBef>
          <a:spcPct val="20000"/>
        </a:spcBef>
        <a:buFont typeface="Arial" panose="020B0604020202020204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7pPr>
      <a:lvl8pPr marL="3853648" indent="-256908" algn="l" defTabSz="1027640" rtl="0" eaLnBrk="1" latinLnBrk="0" hangingPunct="1">
        <a:spcBef>
          <a:spcPct val="20000"/>
        </a:spcBef>
        <a:buFont typeface="Arial" panose="020B0604020202020204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8pPr>
      <a:lvl9pPr marL="4367466" indent="-256908" algn="l" defTabSz="1027640" rtl="0" eaLnBrk="1" latinLnBrk="0" hangingPunct="1">
        <a:spcBef>
          <a:spcPct val="20000"/>
        </a:spcBef>
        <a:buFont typeface="Arial" panose="020B0604020202020204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102764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513819" algn="l" defTabSz="102764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027640" algn="l" defTabSz="102764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541457" algn="l" defTabSz="102764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5277" algn="l" defTabSz="102764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69097" algn="l" defTabSz="102764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3082920" algn="l" defTabSz="102764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596740" algn="l" defTabSz="102764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4110555" algn="l" defTabSz="102764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59883" y="360196"/>
            <a:ext cx="7740989" cy="900114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</p:spPr>
        <p:txBody>
          <a:bodyPr vert="horz" lIns="179814" tIns="0" rIns="89907" bIns="0" rtlCol="0" anchor="ctr" anchorCtr="0">
            <a:noAutofit/>
          </a:bodyPr>
          <a:lstStyle/>
          <a:p>
            <a:r>
              <a:rPr lang="ru-RU" dirty="0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19920" y="1620361"/>
            <a:ext cx="9361198" cy="52206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719145" y="7021052"/>
            <a:ext cx="6121565" cy="180025"/>
          </a:xfrm>
          <a:prstGeom prst="rect">
            <a:avLst/>
          </a:prstGeom>
        </p:spPr>
        <p:txBody>
          <a:bodyPr vert="horz" lIns="102767" tIns="51381" rIns="102767" bIns="51381" rtlCol="0" anchor="ctr"/>
          <a:lstStyle>
            <a:lvl1pPr algn="ctr">
              <a:defRPr sz="1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027640"/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100868" y="6841029"/>
            <a:ext cx="1980253" cy="372921"/>
          </a:xfrm>
          <a:prstGeom prst="rect">
            <a:avLst/>
          </a:prstGeom>
          <a:solidFill>
            <a:schemeClr val="accent5"/>
          </a:solidFill>
        </p:spPr>
        <p:txBody>
          <a:bodyPr vert="horz" lIns="102767" tIns="51381" rIns="102767" bIns="51381" rtlCol="0" anchor="ctr"/>
          <a:lstStyle>
            <a:lvl1pPr algn="r">
              <a:defRPr sz="1400" b="1">
                <a:solidFill>
                  <a:schemeClr val="bg1"/>
                </a:solidFill>
              </a:defRPr>
            </a:lvl1pPr>
          </a:lstStyle>
          <a:p>
            <a:pPr defTabSz="1027640"/>
            <a:fld id="{FC3F8BEE-CD74-4E49-9991-6A4EEEAC08F6}" type="slidenum">
              <a:rPr lang="ru-RU" smtClean="0">
                <a:solidFill>
                  <a:prstClr val="white"/>
                </a:solidFill>
              </a:rPr>
              <a:pPr defTabSz="1027640"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  <p:pic>
        <p:nvPicPr>
          <p:cNvPr id="7" name="Рисунок 6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00612" y="654517"/>
            <a:ext cx="1499279" cy="383534"/>
          </a:xfrm>
          <a:prstGeom prst="rect">
            <a:avLst/>
          </a:prstGeom>
        </p:spPr>
      </p:pic>
      <p:sp>
        <p:nvSpPr>
          <p:cNvPr id="8" name="Прямоугольный треугольник 7"/>
          <p:cNvSpPr/>
          <p:nvPr/>
        </p:nvSpPr>
        <p:spPr>
          <a:xfrm rot="16200000" flipH="1">
            <a:off x="539905" y="1260317"/>
            <a:ext cx="180023" cy="180023"/>
          </a:xfrm>
          <a:prstGeom prst="rtTriangle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47" tIns="45673" rIns="91347" bIns="45673" rtlCol="0" anchor="ctr"/>
          <a:lstStyle/>
          <a:p>
            <a:pPr algn="ctr" defTabSz="1027640"/>
            <a:endParaRPr lang="ru-RU" dirty="0">
              <a:solidFill>
                <a:prstClr val="white"/>
              </a:solidFill>
            </a:endParaRPr>
          </a:p>
        </p:txBody>
      </p:sp>
      <p:cxnSp>
        <p:nvCxnSpPr>
          <p:cNvPr id="10" name="Прямая соединительная линия 9"/>
          <p:cNvCxnSpPr>
            <a:stCxn id="6" idx="1"/>
          </p:cNvCxnSpPr>
          <p:nvPr/>
        </p:nvCxnSpPr>
        <p:spPr>
          <a:xfrm flipH="1" flipV="1">
            <a:off x="719138" y="7021051"/>
            <a:ext cx="7381726" cy="6438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Прямоугольный треугольник 8"/>
          <p:cNvSpPr/>
          <p:nvPr/>
        </p:nvSpPr>
        <p:spPr>
          <a:xfrm rot="16200000" flipH="1">
            <a:off x="593896" y="1206310"/>
            <a:ext cx="72000" cy="180000"/>
          </a:xfrm>
          <a:prstGeom prst="rtTriangle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47" tIns="45673" rIns="91347" bIns="45673" rtlCol="0" anchor="ctr"/>
          <a:lstStyle/>
          <a:p>
            <a:pPr algn="ctr" defTabSz="1027640"/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24582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66" r:id="rId1"/>
    <p:sldLayoutId id="2147483867" r:id="rId2"/>
    <p:sldLayoutId id="2147483868" r:id="rId3"/>
    <p:sldLayoutId id="2147483869" r:id="rId4"/>
    <p:sldLayoutId id="2147483870" r:id="rId5"/>
    <p:sldLayoutId id="2147483871" r:id="rId6"/>
    <p:sldLayoutId id="2147483872" r:id="rId7"/>
    <p:sldLayoutId id="2147483873" r:id="rId8"/>
    <p:sldLayoutId id="2147483874" r:id="rId9"/>
    <p:sldLayoutId id="2147483875" r:id="rId10"/>
    <p:sldLayoutId id="2147483876" r:id="rId11"/>
    <p:sldLayoutId id="2147483877" r:id="rId12"/>
    <p:sldLayoutId id="2147483878" r:id="rId13"/>
    <p:sldLayoutId id="2147483879" r:id="rId14"/>
  </p:sldLayoutIdLst>
  <p:hf hdr="0" ftr="0" dt="0"/>
  <p:txStyles>
    <p:titleStyle>
      <a:lvl1pPr algn="l" defTabSz="1027640" rtl="0" eaLnBrk="1" latinLnBrk="0" hangingPunct="1">
        <a:spcBef>
          <a:spcPct val="0"/>
        </a:spcBef>
        <a:buNone/>
        <a:defRPr sz="2000" b="1" kern="1200">
          <a:solidFill>
            <a:schemeClr val="accent5">
              <a:lumMod val="50000"/>
            </a:schemeClr>
          </a:solidFill>
          <a:latin typeface="+mj-lt"/>
          <a:ea typeface="+mj-ea"/>
          <a:cs typeface="+mj-cs"/>
        </a:defRPr>
      </a:lvl1pPr>
    </p:titleStyle>
    <p:bodyStyle>
      <a:lvl1pPr marL="0" indent="0" algn="l" defTabSz="1027640" rtl="0" eaLnBrk="1" latinLnBrk="0" hangingPunct="1">
        <a:spcBef>
          <a:spcPts val="600"/>
        </a:spcBef>
        <a:buFont typeface="Arial" panose="020B0604020202020204" pitchFamily="34" charset="0"/>
        <a:buNone/>
        <a:defRPr sz="1400" b="1" kern="1200">
          <a:solidFill>
            <a:schemeClr val="tx1"/>
          </a:solidFill>
          <a:latin typeface="+mn-lt"/>
          <a:ea typeface="+mn-ea"/>
          <a:cs typeface="+mn-cs"/>
        </a:defRPr>
      </a:lvl1pPr>
      <a:lvl2pPr marL="0" indent="0" algn="l" defTabSz="1027640" rtl="0" eaLnBrk="1" latinLnBrk="0" hangingPunct="1">
        <a:spcBef>
          <a:spcPts val="600"/>
        </a:spcBef>
        <a:buFont typeface="Arial" panose="020B0604020202020204" pitchFamily="34" charset="0"/>
        <a:buNone/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359630" indent="-179814" algn="l" defTabSz="1027640" rtl="0" eaLnBrk="1" latinLnBrk="0" hangingPunct="1">
        <a:spcBef>
          <a:spcPts val="600"/>
        </a:spcBef>
        <a:buFont typeface="+mj-lt"/>
        <a:buAutoNum type="arabicPeriod"/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359630" indent="-179814" algn="l" defTabSz="1027640" rtl="0" eaLnBrk="1" latinLnBrk="0" hangingPunct="1">
        <a:spcBef>
          <a:spcPts val="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1027640" rtl="0" eaLnBrk="1" latinLnBrk="0" hangingPunct="1">
        <a:spcBef>
          <a:spcPts val="600"/>
        </a:spcBef>
        <a:buFont typeface="Arial" panose="020B0604020202020204" pitchFamily="34" charset="0"/>
        <a:buNone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826010" indent="-256908" algn="l" defTabSz="1027640" rtl="0" eaLnBrk="1" latinLnBrk="0" hangingPunct="1">
        <a:spcBef>
          <a:spcPct val="20000"/>
        </a:spcBef>
        <a:buFont typeface="Arial" panose="020B0604020202020204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6pPr>
      <a:lvl7pPr marL="3339828" indent="-256908" algn="l" defTabSz="1027640" rtl="0" eaLnBrk="1" latinLnBrk="0" hangingPunct="1">
        <a:spcBef>
          <a:spcPct val="20000"/>
        </a:spcBef>
        <a:buFont typeface="Arial" panose="020B0604020202020204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7pPr>
      <a:lvl8pPr marL="3853648" indent="-256908" algn="l" defTabSz="1027640" rtl="0" eaLnBrk="1" latinLnBrk="0" hangingPunct="1">
        <a:spcBef>
          <a:spcPct val="20000"/>
        </a:spcBef>
        <a:buFont typeface="Arial" panose="020B0604020202020204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8pPr>
      <a:lvl9pPr marL="4367466" indent="-256908" algn="l" defTabSz="1027640" rtl="0" eaLnBrk="1" latinLnBrk="0" hangingPunct="1">
        <a:spcBef>
          <a:spcPct val="20000"/>
        </a:spcBef>
        <a:buFont typeface="Arial" panose="020B0604020202020204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102764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513819" algn="l" defTabSz="102764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027640" algn="l" defTabSz="102764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541457" algn="l" defTabSz="102764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5277" algn="l" defTabSz="102764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69097" algn="l" defTabSz="102764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3082920" algn="l" defTabSz="102764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596740" algn="l" defTabSz="102764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4110555" algn="l" defTabSz="102764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59883" y="360196"/>
            <a:ext cx="7740989" cy="900114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</p:spPr>
        <p:txBody>
          <a:bodyPr vert="horz" lIns="179814" tIns="0" rIns="89907" bIns="0" rtlCol="0" anchor="ctr" anchorCtr="0">
            <a:noAutofit/>
          </a:bodyPr>
          <a:lstStyle/>
          <a:p>
            <a:r>
              <a:rPr lang="ru-RU" dirty="0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19920" y="1620361"/>
            <a:ext cx="9361198" cy="52206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719145" y="7021052"/>
            <a:ext cx="6121565" cy="180025"/>
          </a:xfrm>
          <a:prstGeom prst="rect">
            <a:avLst/>
          </a:prstGeom>
        </p:spPr>
        <p:txBody>
          <a:bodyPr vert="horz" lIns="102767" tIns="51381" rIns="102767" bIns="51381" rtlCol="0" anchor="ctr"/>
          <a:lstStyle>
            <a:lvl1pPr algn="ctr">
              <a:defRPr sz="1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027640"/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100868" y="6841029"/>
            <a:ext cx="1980253" cy="372921"/>
          </a:xfrm>
          <a:prstGeom prst="rect">
            <a:avLst/>
          </a:prstGeom>
          <a:solidFill>
            <a:schemeClr val="accent5"/>
          </a:solidFill>
        </p:spPr>
        <p:txBody>
          <a:bodyPr vert="horz" lIns="102767" tIns="51381" rIns="102767" bIns="51381" rtlCol="0" anchor="ctr"/>
          <a:lstStyle>
            <a:lvl1pPr algn="r">
              <a:defRPr sz="1400" b="1">
                <a:solidFill>
                  <a:schemeClr val="bg1"/>
                </a:solidFill>
              </a:defRPr>
            </a:lvl1pPr>
          </a:lstStyle>
          <a:p>
            <a:pPr defTabSz="1027640"/>
            <a:fld id="{FC3F8BEE-CD74-4E49-9991-6A4EEEAC08F6}" type="slidenum">
              <a:rPr lang="ru-RU" smtClean="0">
                <a:solidFill>
                  <a:prstClr val="white"/>
                </a:solidFill>
              </a:rPr>
              <a:pPr defTabSz="1027640"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  <p:pic>
        <p:nvPicPr>
          <p:cNvPr id="7" name="Рисунок 6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00612" y="654517"/>
            <a:ext cx="1499279" cy="383534"/>
          </a:xfrm>
          <a:prstGeom prst="rect">
            <a:avLst/>
          </a:prstGeom>
        </p:spPr>
      </p:pic>
      <p:sp>
        <p:nvSpPr>
          <p:cNvPr id="8" name="Прямоугольный треугольник 7"/>
          <p:cNvSpPr/>
          <p:nvPr/>
        </p:nvSpPr>
        <p:spPr>
          <a:xfrm rot="16200000" flipH="1">
            <a:off x="539905" y="1260317"/>
            <a:ext cx="180023" cy="180023"/>
          </a:xfrm>
          <a:prstGeom prst="rtTriangle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47" tIns="45673" rIns="91347" bIns="45673" rtlCol="0" anchor="ctr"/>
          <a:lstStyle/>
          <a:p>
            <a:pPr algn="ctr" defTabSz="1027640"/>
            <a:endParaRPr lang="ru-RU" dirty="0">
              <a:solidFill>
                <a:prstClr val="white"/>
              </a:solidFill>
            </a:endParaRPr>
          </a:p>
        </p:txBody>
      </p:sp>
      <p:cxnSp>
        <p:nvCxnSpPr>
          <p:cNvPr id="10" name="Прямая соединительная линия 9"/>
          <p:cNvCxnSpPr>
            <a:stCxn id="6" idx="1"/>
          </p:cNvCxnSpPr>
          <p:nvPr/>
        </p:nvCxnSpPr>
        <p:spPr>
          <a:xfrm flipH="1" flipV="1">
            <a:off x="719138" y="7021051"/>
            <a:ext cx="7381726" cy="6438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Прямоугольный треугольник 8"/>
          <p:cNvSpPr/>
          <p:nvPr/>
        </p:nvSpPr>
        <p:spPr>
          <a:xfrm rot="16200000" flipH="1">
            <a:off x="593896" y="1206310"/>
            <a:ext cx="72000" cy="180000"/>
          </a:xfrm>
          <a:prstGeom prst="rtTriangle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47" tIns="45673" rIns="91347" bIns="45673" rtlCol="0" anchor="ctr"/>
          <a:lstStyle/>
          <a:p>
            <a:pPr algn="ctr" defTabSz="1027640"/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07978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81" r:id="rId1"/>
    <p:sldLayoutId id="2147483882" r:id="rId2"/>
    <p:sldLayoutId id="2147483883" r:id="rId3"/>
    <p:sldLayoutId id="2147483884" r:id="rId4"/>
    <p:sldLayoutId id="2147483885" r:id="rId5"/>
    <p:sldLayoutId id="2147483886" r:id="rId6"/>
    <p:sldLayoutId id="2147483887" r:id="rId7"/>
    <p:sldLayoutId id="2147483888" r:id="rId8"/>
    <p:sldLayoutId id="2147483889" r:id="rId9"/>
    <p:sldLayoutId id="2147483890" r:id="rId10"/>
    <p:sldLayoutId id="2147483891" r:id="rId11"/>
    <p:sldLayoutId id="2147483892" r:id="rId12"/>
    <p:sldLayoutId id="2147483893" r:id="rId13"/>
    <p:sldLayoutId id="2147483894" r:id="rId14"/>
  </p:sldLayoutIdLst>
  <p:hf hdr="0" ftr="0" dt="0"/>
  <p:txStyles>
    <p:titleStyle>
      <a:lvl1pPr algn="l" defTabSz="1027640" rtl="0" eaLnBrk="1" latinLnBrk="0" hangingPunct="1">
        <a:spcBef>
          <a:spcPct val="0"/>
        </a:spcBef>
        <a:buNone/>
        <a:defRPr sz="2000" b="1" kern="1200">
          <a:solidFill>
            <a:schemeClr val="accent5">
              <a:lumMod val="50000"/>
            </a:schemeClr>
          </a:solidFill>
          <a:latin typeface="+mj-lt"/>
          <a:ea typeface="+mj-ea"/>
          <a:cs typeface="+mj-cs"/>
        </a:defRPr>
      </a:lvl1pPr>
    </p:titleStyle>
    <p:bodyStyle>
      <a:lvl1pPr marL="0" indent="0" algn="l" defTabSz="1027640" rtl="0" eaLnBrk="1" latinLnBrk="0" hangingPunct="1">
        <a:spcBef>
          <a:spcPts val="600"/>
        </a:spcBef>
        <a:buFont typeface="Arial" panose="020B0604020202020204" pitchFamily="34" charset="0"/>
        <a:buNone/>
        <a:defRPr sz="1400" b="1" kern="1200">
          <a:solidFill>
            <a:schemeClr val="tx1"/>
          </a:solidFill>
          <a:latin typeface="+mn-lt"/>
          <a:ea typeface="+mn-ea"/>
          <a:cs typeface="+mn-cs"/>
        </a:defRPr>
      </a:lvl1pPr>
      <a:lvl2pPr marL="0" indent="0" algn="l" defTabSz="1027640" rtl="0" eaLnBrk="1" latinLnBrk="0" hangingPunct="1">
        <a:spcBef>
          <a:spcPts val="600"/>
        </a:spcBef>
        <a:buFont typeface="Arial" panose="020B0604020202020204" pitchFamily="34" charset="0"/>
        <a:buNone/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359630" indent="-179814" algn="l" defTabSz="1027640" rtl="0" eaLnBrk="1" latinLnBrk="0" hangingPunct="1">
        <a:spcBef>
          <a:spcPts val="600"/>
        </a:spcBef>
        <a:buFont typeface="+mj-lt"/>
        <a:buAutoNum type="arabicPeriod"/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359630" indent="-179814" algn="l" defTabSz="1027640" rtl="0" eaLnBrk="1" latinLnBrk="0" hangingPunct="1">
        <a:spcBef>
          <a:spcPts val="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1027640" rtl="0" eaLnBrk="1" latinLnBrk="0" hangingPunct="1">
        <a:spcBef>
          <a:spcPts val="600"/>
        </a:spcBef>
        <a:buFont typeface="Arial" panose="020B0604020202020204" pitchFamily="34" charset="0"/>
        <a:buNone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826010" indent="-256908" algn="l" defTabSz="1027640" rtl="0" eaLnBrk="1" latinLnBrk="0" hangingPunct="1">
        <a:spcBef>
          <a:spcPct val="20000"/>
        </a:spcBef>
        <a:buFont typeface="Arial" panose="020B0604020202020204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6pPr>
      <a:lvl7pPr marL="3339828" indent="-256908" algn="l" defTabSz="1027640" rtl="0" eaLnBrk="1" latinLnBrk="0" hangingPunct="1">
        <a:spcBef>
          <a:spcPct val="20000"/>
        </a:spcBef>
        <a:buFont typeface="Arial" panose="020B0604020202020204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7pPr>
      <a:lvl8pPr marL="3853648" indent="-256908" algn="l" defTabSz="1027640" rtl="0" eaLnBrk="1" latinLnBrk="0" hangingPunct="1">
        <a:spcBef>
          <a:spcPct val="20000"/>
        </a:spcBef>
        <a:buFont typeface="Arial" panose="020B0604020202020204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8pPr>
      <a:lvl9pPr marL="4367466" indent="-256908" algn="l" defTabSz="1027640" rtl="0" eaLnBrk="1" latinLnBrk="0" hangingPunct="1">
        <a:spcBef>
          <a:spcPct val="20000"/>
        </a:spcBef>
        <a:buFont typeface="Arial" panose="020B0604020202020204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102764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513819" algn="l" defTabSz="102764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027640" algn="l" defTabSz="102764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541457" algn="l" defTabSz="102764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5277" algn="l" defTabSz="102764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69097" algn="l" defTabSz="102764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3082920" algn="l" defTabSz="102764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596740" algn="l" defTabSz="102764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4110555" algn="l" defTabSz="102764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59883" y="360196"/>
            <a:ext cx="7740989" cy="900114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</p:spPr>
        <p:txBody>
          <a:bodyPr vert="horz" lIns="179814" tIns="0" rIns="89907" bIns="0" rtlCol="0" anchor="ctr" anchorCtr="0">
            <a:noAutofit/>
          </a:bodyPr>
          <a:lstStyle/>
          <a:p>
            <a:r>
              <a:rPr lang="ru-RU" dirty="0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19920" y="1620361"/>
            <a:ext cx="9361198" cy="52206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719145" y="7021052"/>
            <a:ext cx="6121565" cy="180025"/>
          </a:xfrm>
          <a:prstGeom prst="rect">
            <a:avLst/>
          </a:prstGeom>
        </p:spPr>
        <p:txBody>
          <a:bodyPr vert="horz" lIns="102767" tIns="51381" rIns="102767" bIns="51381" rtlCol="0" anchor="ctr"/>
          <a:lstStyle>
            <a:lvl1pPr algn="ctr">
              <a:defRPr sz="1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027640"/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100868" y="6841029"/>
            <a:ext cx="1980253" cy="372921"/>
          </a:xfrm>
          <a:prstGeom prst="rect">
            <a:avLst/>
          </a:prstGeom>
          <a:solidFill>
            <a:schemeClr val="accent5"/>
          </a:solidFill>
        </p:spPr>
        <p:txBody>
          <a:bodyPr vert="horz" lIns="102767" tIns="51381" rIns="102767" bIns="51381" rtlCol="0" anchor="ctr"/>
          <a:lstStyle>
            <a:lvl1pPr algn="r">
              <a:defRPr sz="1400" b="1">
                <a:solidFill>
                  <a:schemeClr val="bg1"/>
                </a:solidFill>
              </a:defRPr>
            </a:lvl1pPr>
          </a:lstStyle>
          <a:p>
            <a:pPr defTabSz="1027640"/>
            <a:fld id="{FC3F8BEE-CD74-4E49-9991-6A4EEEAC08F6}" type="slidenum">
              <a:rPr lang="ru-RU" smtClean="0">
                <a:solidFill>
                  <a:prstClr val="white"/>
                </a:solidFill>
              </a:rPr>
              <a:pPr defTabSz="1027640"/>
              <a:t>‹#›</a:t>
            </a:fld>
            <a:endParaRPr lang="ru-RU" dirty="0">
              <a:solidFill>
                <a:prstClr val="white"/>
              </a:solidFill>
            </a:endParaRPr>
          </a:p>
        </p:txBody>
      </p:sp>
      <p:pic>
        <p:nvPicPr>
          <p:cNvPr id="7" name="Рисунок 6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00612" y="654517"/>
            <a:ext cx="1499279" cy="383534"/>
          </a:xfrm>
          <a:prstGeom prst="rect">
            <a:avLst/>
          </a:prstGeom>
        </p:spPr>
      </p:pic>
      <p:sp>
        <p:nvSpPr>
          <p:cNvPr id="8" name="Прямоугольный треугольник 7"/>
          <p:cNvSpPr/>
          <p:nvPr/>
        </p:nvSpPr>
        <p:spPr>
          <a:xfrm rot="16200000" flipH="1">
            <a:off x="539905" y="1260317"/>
            <a:ext cx="180023" cy="180023"/>
          </a:xfrm>
          <a:prstGeom prst="rtTriangle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47" tIns="45673" rIns="91347" bIns="45673" rtlCol="0" anchor="ctr"/>
          <a:lstStyle/>
          <a:p>
            <a:pPr algn="ctr" defTabSz="1027640"/>
            <a:endParaRPr lang="ru-RU" dirty="0">
              <a:solidFill>
                <a:prstClr val="white"/>
              </a:solidFill>
            </a:endParaRPr>
          </a:p>
        </p:txBody>
      </p:sp>
      <p:cxnSp>
        <p:nvCxnSpPr>
          <p:cNvPr id="10" name="Прямая соединительная линия 9"/>
          <p:cNvCxnSpPr>
            <a:stCxn id="6" idx="1"/>
          </p:cNvCxnSpPr>
          <p:nvPr/>
        </p:nvCxnSpPr>
        <p:spPr>
          <a:xfrm flipH="1" flipV="1">
            <a:off x="719138" y="7021051"/>
            <a:ext cx="7381726" cy="6438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Прямоугольный треугольник 8"/>
          <p:cNvSpPr/>
          <p:nvPr/>
        </p:nvSpPr>
        <p:spPr>
          <a:xfrm rot="16200000" flipH="1">
            <a:off x="593896" y="1206310"/>
            <a:ext cx="72000" cy="180000"/>
          </a:xfrm>
          <a:prstGeom prst="rtTriangle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47" tIns="45673" rIns="91347" bIns="45673" rtlCol="0" anchor="ctr"/>
          <a:lstStyle/>
          <a:p>
            <a:pPr algn="ctr" defTabSz="1027640"/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374608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26" r:id="rId1"/>
    <p:sldLayoutId id="2147483927" r:id="rId2"/>
    <p:sldLayoutId id="2147483928" r:id="rId3"/>
    <p:sldLayoutId id="2147483929" r:id="rId4"/>
    <p:sldLayoutId id="2147483930" r:id="rId5"/>
    <p:sldLayoutId id="2147483931" r:id="rId6"/>
    <p:sldLayoutId id="2147483932" r:id="rId7"/>
    <p:sldLayoutId id="2147483933" r:id="rId8"/>
    <p:sldLayoutId id="2147483934" r:id="rId9"/>
    <p:sldLayoutId id="2147483935" r:id="rId10"/>
    <p:sldLayoutId id="2147483936" r:id="rId11"/>
    <p:sldLayoutId id="2147483937" r:id="rId12"/>
    <p:sldLayoutId id="2147483938" r:id="rId13"/>
    <p:sldLayoutId id="2147483939" r:id="rId14"/>
  </p:sldLayoutIdLst>
  <p:hf hdr="0" ftr="0" dt="0"/>
  <p:txStyles>
    <p:titleStyle>
      <a:lvl1pPr algn="l" defTabSz="1027640" rtl="0" eaLnBrk="1" latinLnBrk="0" hangingPunct="1">
        <a:spcBef>
          <a:spcPct val="0"/>
        </a:spcBef>
        <a:buNone/>
        <a:defRPr sz="2000" b="1" kern="1200">
          <a:solidFill>
            <a:schemeClr val="accent5">
              <a:lumMod val="50000"/>
            </a:schemeClr>
          </a:solidFill>
          <a:latin typeface="+mj-lt"/>
          <a:ea typeface="+mj-ea"/>
          <a:cs typeface="+mj-cs"/>
        </a:defRPr>
      </a:lvl1pPr>
    </p:titleStyle>
    <p:bodyStyle>
      <a:lvl1pPr marL="0" indent="0" algn="l" defTabSz="1027640" rtl="0" eaLnBrk="1" latinLnBrk="0" hangingPunct="1">
        <a:spcBef>
          <a:spcPts val="600"/>
        </a:spcBef>
        <a:buFont typeface="Arial" panose="020B0604020202020204" pitchFamily="34" charset="0"/>
        <a:buNone/>
        <a:defRPr sz="1400" b="1" kern="1200">
          <a:solidFill>
            <a:schemeClr val="tx1"/>
          </a:solidFill>
          <a:latin typeface="+mn-lt"/>
          <a:ea typeface="+mn-ea"/>
          <a:cs typeface="+mn-cs"/>
        </a:defRPr>
      </a:lvl1pPr>
      <a:lvl2pPr marL="0" indent="0" algn="l" defTabSz="1027640" rtl="0" eaLnBrk="1" latinLnBrk="0" hangingPunct="1">
        <a:spcBef>
          <a:spcPts val="600"/>
        </a:spcBef>
        <a:buFont typeface="Arial" panose="020B0604020202020204" pitchFamily="34" charset="0"/>
        <a:buNone/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359630" indent="-179814" algn="l" defTabSz="1027640" rtl="0" eaLnBrk="1" latinLnBrk="0" hangingPunct="1">
        <a:spcBef>
          <a:spcPts val="600"/>
        </a:spcBef>
        <a:buFont typeface="+mj-lt"/>
        <a:buAutoNum type="arabicPeriod"/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359630" indent="-179814" algn="l" defTabSz="1027640" rtl="0" eaLnBrk="1" latinLnBrk="0" hangingPunct="1">
        <a:spcBef>
          <a:spcPts val="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1027640" rtl="0" eaLnBrk="1" latinLnBrk="0" hangingPunct="1">
        <a:spcBef>
          <a:spcPts val="600"/>
        </a:spcBef>
        <a:buFont typeface="Arial" panose="020B0604020202020204" pitchFamily="34" charset="0"/>
        <a:buNone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826010" indent="-256908" algn="l" defTabSz="1027640" rtl="0" eaLnBrk="1" latinLnBrk="0" hangingPunct="1">
        <a:spcBef>
          <a:spcPct val="20000"/>
        </a:spcBef>
        <a:buFont typeface="Arial" panose="020B0604020202020204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6pPr>
      <a:lvl7pPr marL="3339828" indent="-256908" algn="l" defTabSz="1027640" rtl="0" eaLnBrk="1" latinLnBrk="0" hangingPunct="1">
        <a:spcBef>
          <a:spcPct val="20000"/>
        </a:spcBef>
        <a:buFont typeface="Arial" panose="020B0604020202020204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7pPr>
      <a:lvl8pPr marL="3853648" indent="-256908" algn="l" defTabSz="1027640" rtl="0" eaLnBrk="1" latinLnBrk="0" hangingPunct="1">
        <a:spcBef>
          <a:spcPct val="20000"/>
        </a:spcBef>
        <a:buFont typeface="Arial" panose="020B0604020202020204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8pPr>
      <a:lvl9pPr marL="4367466" indent="-256908" algn="l" defTabSz="1027640" rtl="0" eaLnBrk="1" latinLnBrk="0" hangingPunct="1">
        <a:spcBef>
          <a:spcPct val="20000"/>
        </a:spcBef>
        <a:buFont typeface="Arial" panose="020B0604020202020204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102764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513819" algn="l" defTabSz="102764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027640" algn="l" defTabSz="102764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541457" algn="l" defTabSz="102764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5277" algn="l" defTabSz="102764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69097" algn="l" defTabSz="102764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3082920" algn="l" defTabSz="102764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596740" algn="l" defTabSz="102764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4110555" algn="l" defTabSz="102764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0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431361" y="7109689"/>
            <a:ext cx="716005" cy="41657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>
            <a:lvl1pPr algn="r">
              <a:defRPr sz="2500" b="1">
                <a:solidFill>
                  <a:schemeClr val="hlink"/>
                </a:solidFill>
                <a:latin typeface="Arial" charset="0"/>
                <a:cs typeface="+mn-cs"/>
              </a:defRPr>
            </a:lvl1pPr>
          </a:lstStyle>
          <a:p>
            <a:pPr defTabSz="911763" fontAlgn="base">
              <a:spcBef>
                <a:spcPct val="0"/>
              </a:spcBef>
              <a:spcAft>
                <a:spcPct val="0"/>
              </a:spcAft>
              <a:defRPr/>
            </a:pPr>
            <a:fld id="{81E6CFB8-799A-456D-92D4-0338CD36CD95}" type="slidenum">
              <a:rPr lang="ru-RU" smtClean="0">
                <a:solidFill>
                  <a:srgbClr val="003274"/>
                </a:solidFill>
              </a:rPr>
              <a:pPr defTabSz="911763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ru-RU" dirty="0">
              <a:solidFill>
                <a:srgbClr val="003274"/>
              </a:solidFill>
            </a:endParaRP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534753" y="1240959"/>
            <a:ext cx="9619848" cy="56761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/>
              <a:t>Образец текста</a:t>
            </a:r>
          </a:p>
          <a:p>
            <a:pPr lvl="1"/>
            <a:r>
              <a:rPr lang="ru-RU" altLang="ru-RU"/>
              <a:t>Второй уровень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title"/>
          </p:nvPr>
        </p:nvSpPr>
        <p:spPr bwMode="auto">
          <a:xfrm>
            <a:off x="534768" y="37"/>
            <a:ext cx="8715325" cy="10606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/>
              <a:t>Образец заголовка</a:t>
            </a:r>
          </a:p>
        </p:txBody>
      </p:sp>
      <p:pic>
        <p:nvPicPr>
          <p:cNvPr id="1029" name="navigation8" descr="ujkm,"/>
          <p:cNvPicPr>
            <a:picLocks noChangeAspect="1" noChangeArrowheads="1"/>
          </p:cNvPicPr>
          <p:nvPr userDrawn="1"/>
        </p:nvPicPr>
        <p:blipFill>
          <a:blip r:embed="rId1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1335" y="117270"/>
            <a:ext cx="1013283" cy="8663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9812125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4" r:id="rId1"/>
    <p:sldLayoutId id="2147483665" r:id="rId2"/>
    <p:sldLayoutId id="2147483666" r:id="rId3"/>
    <p:sldLayoutId id="2147483667" r:id="rId4"/>
    <p:sldLayoutId id="2147483668" r:id="rId5"/>
    <p:sldLayoutId id="2147483669" r:id="rId6"/>
    <p:sldLayoutId id="2147483670" r:id="rId7"/>
    <p:sldLayoutId id="2147483671" r:id="rId8"/>
    <p:sldLayoutId id="2147483672" r:id="rId9"/>
    <p:sldLayoutId id="2147483673" r:id="rId10"/>
    <p:sldLayoutId id="2147483674" r:id="rId11"/>
  </p:sldLayoutIdLst>
  <p:transition/>
  <p:txStyles>
    <p:titleStyle>
      <a:lvl1pPr algn="l" rtl="0" eaLnBrk="0" fontAlgn="base" hangingPunct="0">
        <a:spcBef>
          <a:spcPct val="0"/>
        </a:spcBef>
        <a:spcAft>
          <a:spcPct val="0"/>
        </a:spcAft>
        <a:defRPr sz="2300" b="1">
          <a:solidFill>
            <a:schemeClr val="hlink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2300" b="1">
          <a:solidFill>
            <a:schemeClr val="hlink"/>
          </a:solidFill>
          <a:latin typeface="Arial" charset="0"/>
          <a:cs typeface="Arial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2300" b="1">
          <a:solidFill>
            <a:schemeClr val="hlink"/>
          </a:solidFill>
          <a:latin typeface="Arial" charset="0"/>
          <a:cs typeface="Arial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2300" b="1">
          <a:solidFill>
            <a:schemeClr val="hlink"/>
          </a:solidFill>
          <a:latin typeface="Arial" charset="0"/>
          <a:cs typeface="Arial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2300" b="1">
          <a:solidFill>
            <a:schemeClr val="hlink"/>
          </a:solidFill>
          <a:latin typeface="Arial" charset="0"/>
          <a:cs typeface="Arial" charset="0"/>
        </a:defRPr>
      </a:lvl5pPr>
      <a:lvl6pPr marL="512866" algn="l" rtl="0" fontAlgn="base">
        <a:spcBef>
          <a:spcPct val="0"/>
        </a:spcBef>
        <a:spcAft>
          <a:spcPct val="0"/>
        </a:spcAft>
        <a:defRPr sz="2300" b="1">
          <a:solidFill>
            <a:schemeClr val="hlink"/>
          </a:solidFill>
          <a:latin typeface="Arial" charset="0"/>
          <a:cs typeface="Arial" charset="0"/>
        </a:defRPr>
      </a:lvl6pPr>
      <a:lvl7pPr marL="1025728" algn="l" rtl="0" fontAlgn="base">
        <a:spcBef>
          <a:spcPct val="0"/>
        </a:spcBef>
        <a:spcAft>
          <a:spcPct val="0"/>
        </a:spcAft>
        <a:defRPr sz="2300" b="1">
          <a:solidFill>
            <a:schemeClr val="hlink"/>
          </a:solidFill>
          <a:latin typeface="Arial" charset="0"/>
          <a:cs typeface="Arial" charset="0"/>
        </a:defRPr>
      </a:lvl7pPr>
      <a:lvl8pPr marL="1538596" algn="l" rtl="0" fontAlgn="base">
        <a:spcBef>
          <a:spcPct val="0"/>
        </a:spcBef>
        <a:spcAft>
          <a:spcPct val="0"/>
        </a:spcAft>
        <a:defRPr sz="2300" b="1">
          <a:solidFill>
            <a:schemeClr val="hlink"/>
          </a:solidFill>
          <a:latin typeface="Arial" charset="0"/>
          <a:cs typeface="Arial" charset="0"/>
        </a:defRPr>
      </a:lvl8pPr>
      <a:lvl9pPr marL="2051456" algn="l" rtl="0" fontAlgn="base">
        <a:spcBef>
          <a:spcPct val="0"/>
        </a:spcBef>
        <a:spcAft>
          <a:spcPct val="0"/>
        </a:spcAft>
        <a:defRPr sz="2300" b="1">
          <a:solidFill>
            <a:schemeClr val="hlink"/>
          </a:solidFill>
          <a:latin typeface="Arial" charset="0"/>
          <a:cs typeface="Arial" charset="0"/>
        </a:defRPr>
      </a:lvl9pPr>
    </p:titleStyle>
    <p:bodyStyle>
      <a:lvl1pPr marL="203015" indent="-203015" algn="l" rtl="0" eaLnBrk="0" fontAlgn="base" hangingPunct="0">
        <a:lnSpc>
          <a:spcPct val="110000"/>
        </a:lnSpc>
        <a:spcBef>
          <a:spcPct val="40000"/>
        </a:spcBef>
        <a:spcAft>
          <a:spcPct val="20000"/>
        </a:spcAft>
        <a:buBlip>
          <a:blip r:embed="rId15"/>
        </a:buBlip>
        <a:defRPr sz="1800">
          <a:solidFill>
            <a:schemeClr val="tx1"/>
          </a:solidFill>
          <a:latin typeface="+mn-lt"/>
          <a:ea typeface="+mn-ea"/>
          <a:cs typeface="+mn-cs"/>
        </a:defRPr>
      </a:lvl1pPr>
      <a:lvl2pPr marL="404241" indent="-199454" algn="l" rtl="0" eaLnBrk="0" fontAlgn="base" hangingPunct="0">
        <a:lnSpc>
          <a:spcPct val="110000"/>
        </a:lnSpc>
        <a:spcBef>
          <a:spcPct val="0"/>
        </a:spcBef>
        <a:spcAft>
          <a:spcPct val="20000"/>
        </a:spcAft>
        <a:buBlip>
          <a:blip r:embed="rId16"/>
        </a:buBlip>
        <a:defRPr sz="1600">
          <a:solidFill>
            <a:schemeClr val="tx1"/>
          </a:solidFill>
          <a:latin typeface="+mn-lt"/>
          <a:cs typeface="+mn-cs"/>
        </a:defRPr>
      </a:lvl2pPr>
      <a:lvl3pPr marL="1303533" indent="-300955" algn="l" rtl="0" eaLnBrk="0" fontAlgn="base" hangingPunct="0">
        <a:spcBef>
          <a:spcPct val="0"/>
        </a:spcBef>
        <a:spcAft>
          <a:spcPct val="30000"/>
        </a:spcAft>
        <a:buBlip>
          <a:blip r:embed="rId16"/>
        </a:buBlip>
        <a:defRPr sz="2500">
          <a:solidFill>
            <a:schemeClr val="tx1"/>
          </a:solidFill>
          <a:latin typeface="+mn-lt"/>
          <a:cs typeface="+mn-cs"/>
        </a:defRPr>
      </a:lvl3pPr>
      <a:lvl4pPr marL="1868039" indent="-256431" algn="l" rtl="0" eaLnBrk="0" fontAlgn="base" hangingPunct="0">
        <a:spcBef>
          <a:spcPct val="20000"/>
        </a:spcBef>
        <a:spcAft>
          <a:spcPct val="0"/>
        </a:spcAft>
        <a:buChar char="–"/>
        <a:defRPr sz="2300">
          <a:solidFill>
            <a:schemeClr val="tx1"/>
          </a:solidFill>
          <a:latin typeface="+mn-lt"/>
          <a:cs typeface="+mn-cs"/>
        </a:defRPr>
      </a:lvl4pPr>
      <a:lvl5pPr marL="2325702" indent="-256431" algn="l" rtl="0" eaLnBrk="0" fontAlgn="base" hangingPunct="0">
        <a:spcBef>
          <a:spcPct val="20000"/>
        </a:spcBef>
        <a:spcAft>
          <a:spcPct val="0"/>
        </a:spcAft>
        <a:buChar char="»"/>
        <a:defRPr sz="2300">
          <a:solidFill>
            <a:schemeClr val="tx1"/>
          </a:solidFill>
          <a:latin typeface="+mn-lt"/>
          <a:cs typeface="+mn-cs"/>
        </a:defRPr>
      </a:lvl5pPr>
      <a:lvl6pPr marL="2838567" indent="-256431" algn="l" rtl="0" fontAlgn="base">
        <a:spcBef>
          <a:spcPct val="20000"/>
        </a:spcBef>
        <a:spcAft>
          <a:spcPct val="0"/>
        </a:spcAft>
        <a:buChar char="»"/>
        <a:defRPr sz="2300">
          <a:solidFill>
            <a:schemeClr val="tx1"/>
          </a:solidFill>
          <a:latin typeface="+mn-lt"/>
          <a:cs typeface="+mn-cs"/>
        </a:defRPr>
      </a:lvl6pPr>
      <a:lvl7pPr marL="3351434" indent="-256431" algn="l" rtl="0" fontAlgn="base">
        <a:spcBef>
          <a:spcPct val="20000"/>
        </a:spcBef>
        <a:spcAft>
          <a:spcPct val="0"/>
        </a:spcAft>
        <a:buChar char="»"/>
        <a:defRPr sz="2300">
          <a:solidFill>
            <a:schemeClr val="tx1"/>
          </a:solidFill>
          <a:latin typeface="+mn-lt"/>
          <a:cs typeface="+mn-cs"/>
        </a:defRPr>
      </a:lvl7pPr>
      <a:lvl8pPr marL="3864298" indent="-256431" algn="l" rtl="0" fontAlgn="base">
        <a:spcBef>
          <a:spcPct val="20000"/>
        </a:spcBef>
        <a:spcAft>
          <a:spcPct val="0"/>
        </a:spcAft>
        <a:buChar char="»"/>
        <a:defRPr sz="2300">
          <a:solidFill>
            <a:schemeClr val="tx1"/>
          </a:solidFill>
          <a:latin typeface="+mn-lt"/>
          <a:cs typeface="+mn-cs"/>
        </a:defRPr>
      </a:lvl8pPr>
      <a:lvl9pPr marL="4377163" indent="-256431" algn="l" rtl="0" fontAlgn="base">
        <a:spcBef>
          <a:spcPct val="20000"/>
        </a:spcBef>
        <a:spcAft>
          <a:spcPct val="0"/>
        </a:spcAft>
        <a:buChar char="»"/>
        <a:defRPr sz="23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ru-RU"/>
      </a:defPPr>
      <a:lvl1pPr marL="0" algn="l" defTabSz="1025728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512866" algn="l" defTabSz="1025728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025728" algn="l" defTabSz="1025728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538596" algn="l" defTabSz="1025728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1456" algn="l" defTabSz="1025728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64329" algn="l" defTabSz="1025728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3077193" algn="l" defTabSz="1025728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590058" algn="l" defTabSz="1025728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4102923" algn="l" defTabSz="1025728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/>
          <p:cNvGraphicFramePr>
            <a:graphicFrameLocks noChangeAspect="1"/>
          </p:cNvGraphicFramePr>
          <p:nvPr>
            <p:custDataLst>
              <p:tags r:id="rId8"/>
            </p:custDataLst>
            <p:extLst>
              <p:ext uri="{D42A27DB-BD31-4B8C-83A1-F6EECF244321}">
                <p14:modId xmlns:p14="http://schemas.microsoft.com/office/powerpoint/2010/main" val="1082673710"/>
              </p:ext>
            </p:extLst>
          </p:nvPr>
        </p:nvGraphicFramePr>
        <p:xfrm>
          <a:off x="8" y="0"/>
          <a:ext cx="184960" cy="17858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1025" name="think-cell Slide" r:id="rId22" imgW="360" imgH="360" progId="">
                  <p:embed/>
                </p:oleObj>
              </mc:Choice>
              <mc:Fallback>
                <p:oleObj name="think-cell Slide" r:id="rId22" imgW="360" imgH="360" progId="">
                  <p:embed/>
                  <p:pic>
                    <p:nvPicPr>
                      <p:cNvPr id="0" name="Picture 73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" y="0"/>
                        <a:ext cx="184960" cy="178584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33" name="doc id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9416314" y="41077"/>
            <a:ext cx="765734" cy="13750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/>
          <a:lstStyle/>
          <a:p>
            <a:pPr algn="r" defTabSz="1024714" fontAlgn="base">
              <a:spcBef>
                <a:spcPct val="0"/>
              </a:spcBef>
              <a:spcAft>
                <a:spcPct val="0"/>
              </a:spcAft>
            </a:pPr>
            <a:endParaRPr lang="ru-RU" sz="900" dirty="0">
              <a:solidFill>
                <a:srgbClr val="000000"/>
              </a:solidFill>
              <a:cs typeface="Arial"/>
            </a:endParaRPr>
          </a:p>
        </p:txBody>
      </p:sp>
      <p:sp>
        <p:nvSpPr>
          <p:cNvPr id="1034" name="Working Draft" hidden="1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 rot="5400000">
            <a:off x="9081220" y="2173435"/>
            <a:ext cx="2556790" cy="1231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sz="16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1763"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800" dirty="0">
                <a:solidFill>
                  <a:srgbClr val="000000"/>
                </a:solidFill>
                <a:cs typeface="Arial"/>
              </a:rPr>
              <a:t>Last Modified 02.12.2013 11:13 Russian Standard Time</a:t>
            </a:r>
            <a:endParaRPr lang="ru-RU" dirty="0">
              <a:solidFill>
                <a:srgbClr val="000000"/>
              </a:solidFill>
              <a:cs typeface="Arial"/>
            </a:endParaRPr>
          </a:p>
        </p:txBody>
      </p:sp>
      <p:sp>
        <p:nvSpPr>
          <p:cNvPr id="1035" name="Printed" hidden="1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 rot="5400000">
            <a:off x="9224689" y="4618863"/>
            <a:ext cx="2269852" cy="1231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sz="16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1763"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800" dirty="0">
                <a:solidFill>
                  <a:srgbClr val="000000"/>
                </a:solidFill>
                <a:cs typeface="Arial"/>
              </a:rPr>
              <a:t>Printed 22.07.2013 15:25 Russian Standard Time</a:t>
            </a:r>
            <a:endParaRPr lang="ru-RU" dirty="0">
              <a:solidFill>
                <a:srgbClr val="000000"/>
              </a:solidFill>
              <a:cs typeface="Arial"/>
            </a:endParaRPr>
          </a:p>
        </p:txBody>
      </p:sp>
      <p:sp>
        <p:nvSpPr>
          <p:cNvPr id="1036" name="Rectangle 286"/>
          <p:cNvSpPr>
            <a:spLocks noGrp="1" noChangeArrowheads="1"/>
          </p:cNvSpPr>
          <p:nvPr>
            <p:ph type="body" idx="1"/>
            <p:custDataLst>
              <p:tags r:id="rId12"/>
            </p:custDataLst>
          </p:nvPr>
        </p:nvSpPr>
        <p:spPr bwMode="auto">
          <a:xfrm>
            <a:off x="1692385" y="2194809"/>
            <a:ext cx="5012414" cy="13849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ru-RU" dirty="0"/>
          </a:p>
        </p:txBody>
      </p:sp>
      <p:sp>
        <p:nvSpPr>
          <p:cNvPr id="19" name="Title Placeholder 2"/>
          <p:cNvSpPr>
            <a:spLocks noGrp="1" noChangeArrowheads="1"/>
          </p:cNvSpPr>
          <p:nvPr>
            <p:ph type="title"/>
            <p:custDataLst>
              <p:tags r:id="rId13"/>
            </p:custDataLst>
          </p:nvPr>
        </p:nvSpPr>
        <p:spPr bwMode="auto">
          <a:xfrm>
            <a:off x="138742" y="261854"/>
            <a:ext cx="7836751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/>
          <a:p>
            <a:pPr lvl="0"/>
            <a:r>
              <a:rPr lang="en-US" dirty="0"/>
              <a:t>Click to edit Master title style</a:t>
            </a:r>
            <a:endParaRPr lang="ru-RU" dirty="0"/>
          </a:p>
        </p:txBody>
      </p:sp>
      <p:sp>
        <p:nvSpPr>
          <p:cNvPr id="10" name="McK 1. On-page tracker" hidden="1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138726" y="30364"/>
            <a:ext cx="969817" cy="2545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defTabSz="911763" fontAlgn="base">
              <a:spcBef>
                <a:spcPct val="0"/>
              </a:spcBef>
              <a:spcAft>
                <a:spcPct val="0"/>
              </a:spcAft>
            </a:pPr>
            <a:r>
              <a:rPr lang="ru-RU" sz="1600" dirty="0">
                <a:solidFill>
                  <a:srgbClr val="808080"/>
                </a:solidFill>
                <a:cs typeface="Arial"/>
              </a:rPr>
              <a:t>TRACKER</a:t>
            </a:r>
          </a:p>
        </p:txBody>
      </p:sp>
      <p:sp>
        <p:nvSpPr>
          <p:cNvPr id="11" name="McK 3. Unit of measure" hidden="1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138740" y="866137"/>
            <a:ext cx="10041473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>
            <a:lvl1pPr defTabSz="895350">
              <a:defRPr sz="2400">
                <a:solidFill>
                  <a:schemeClr val="tx1"/>
                </a:solidFill>
                <a:latin typeface="Arial" charset="0"/>
              </a:defRPr>
            </a:lvl1pPr>
            <a:lvl2pPr marL="447675" defTabSz="895350">
              <a:defRPr sz="2400">
                <a:solidFill>
                  <a:schemeClr val="tx1"/>
                </a:solidFill>
                <a:latin typeface="Arial" charset="0"/>
              </a:defRPr>
            </a:lvl2pPr>
            <a:lvl3pPr marL="895350" defTabSz="895350">
              <a:defRPr sz="2400">
                <a:solidFill>
                  <a:schemeClr val="tx1"/>
                </a:solidFill>
                <a:latin typeface="Arial" charset="0"/>
              </a:defRPr>
            </a:lvl3pPr>
            <a:lvl4pPr marL="1344613" defTabSz="895350">
              <a:defRPr sz="2400">
                <a:solidFill>
                  <a:schemeClr val="tx1"/>
                </a:solidFill>
                <a:latin typeface="Arial" charset="0"/>
              </a:defRPr>
            </a:lvl4pPr>
            <a:lvl5pPr marL="1792288" defTabSz="895350">
              <a:defRPr sz="2400">
                <a:solidFill>
                  <a:schemeClr val="tx1"/>
                </a:solidFill>
                <a:latin typeface="Arial" charset="0"/>
              </a:defRPr>
            </a:lvl5pPr>
            <a:lvl6pPr marL="2249488" defTabSz="89535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6pPr>
            <a:lvl7pPr marL="2706688" defTabSz="89535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7pPr>
            <a:lvl8pPr marL="3163888" defTabSz="89535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8pPr>
            <a:lvl9pPr marL="3621088" defTabSz="89535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800" dirty="0">
                <a:solidFill>
                  <a:srgbClr val="808080"/>
                </a:solidFill>
                <a:cs typeface="Arial"/>
              </a:rPr>
              <a:t>Unit of measure</a:t>
            </a:r>
          </a:p>
        </p:txBody>
      </p:sp>
      <p:grpSp>
        <p:nvGrpSpPr>
          <p:cNvPr id="12" name="McK Slide Elements" hidden="1"/>
          <p:cNvGrpSpPr>
            <a:grpSpLocks/>
          </p:cNvGrpSpPr>
          <p:nvPr>
            <p:custDataLst>
              <p:tags r:id="rId16"/>
            </p:custDataLst>
          </p:nvPr>
        </p:nvGrpSpPr>
        <p:grpSpPr bwMode="auto">
          <a:xfrm>
            <a:off x="138725" y="6964833"/>
            <a:ext cx="9960091" cy="403556"/>
            <a:chOff x="75" y="3757"/>
            <a:chExt cx="5385" cy="393"/>
          </a:xfrm>
        </p:grpSpPr>
        <p:sp>
          <p:nvSpPr>
            <p:cNvPr id="13" name="McK 4. Footnote"/>
            <p:cNvSpPr txBox="1">
              <a:spLocks noChangeArrowheads="1"/>
            </p:cNvSpPr>
            <p:nvPr/>
          </p:nvSpPr>
          <p:spPr bwMode="auto">
            <a:xfrm>
              <a:off x="75" y="3757"/>
              <a:ext cx="5385" cy="1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b">
              <a:spAutoFit/>
            </a:bodyPr>
            <a:lstStyle>
              <a:lvl1pPr marL="104775" indent="-104775" defTabSz="895350"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1031875" defTabSz="895350">
                <a:defRPr sz="2400">
                  <a:solidFill>
                    <a:schemeClr val="tx1"/>
                  </a:solidFill>
                  <a:latin typeface="Arial" charset="0"/>
                </a:defRPr>
              </a:lvl2pPr>
              <a:lvl3pPr marL="1217613" defTabSz="895350"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404938" defTabSz="895350"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1792288" defTabSz="895350"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249488" defTabSz="89535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706688" defTabSz="89535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163888" defTabSz="89535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621088" defTabSz="89535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ru-RU" sz="1100" dirty="0">
                  <a:solidFill>
                    <a:srgbClr val="000000"/>
                  </a:solidFill>
                  <a:latin typeface="Arial"/>
                  <a:cs typeface="Arial"/>
                </a:rPr>
                <a:t>1 Сноска</a:t>
              </a:r>
            </a:p>
          </p:txBody>
        </p:sp>
        <p:sp>
          <p:nvSpPr>
            <p:cNvPr id="14" name="McK 5. Source"/>
            <p:cNvSpPr>
              <a:spLocks noChangeArrowheads="1"/>
            </p:cNvSpPr>
            <p:nvPr/>
          </p:nvSpPr>
          <p:spPr bwMode="auto">
            <a:xfrm>
              <a:off x="75" y="3981"/>
              <a:ext cx="4323" cy="1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b" anchorCtr="0">
              <a:spAutoFit/>
            </a:bodyPr>
            <a:lstStyle/>
            <a:p>
              <a:pPr marL="697679" indent="-697679" defTabSz="1024714" fontAlgn="base">
                <a:spcBef>
                  <a:spcPct val="0"/>
                </a:spcBef>
                <a:spcAft>
                  <a:spcPct val="0"/>
                </a:spcAft>
                <a:tabLst>
                  <a:tab pos="701310" algn="l"/>
                </a:tabLst>
              </a:pPr>
              <a:r>
                <a:rPr lang="ru-RU" sz="1100" dirty="0">
                  <a:solidFill>
                    <a:srgbClr val="000000"/>
                  </a:solidFill>
                  <a:cs typeface="Arial"/>
                </a:rPr>
                <a:t>ИСТОЧНИК: источник</a:t>
              </a:r>
            </a:p>
          </p:txBody>
        </p:sp>
      </p:grpSp>
      <p:grpSp>
        <p:nvGrpSpPr>
          <p:cNvPr id="15" name="ACET" hidden="1"/>
          <p:cNvGrpSpPr>
            <a:grpSpLocks/>
          </p:cNvGrpSpPr>
          <p:nvPr>
            <p:custDataLst>
              <p:tags r:id="rId17"/>
            </p:custDataLst>
          </p:nvPr>
        </p:nvGrpSpPr>
        <p:grpSpPr bwMode="auto">
          <a:xfrm>
            <a:off x="1692421" y="1266207"/>
            <a:ext cx="4968023" cy="573255"/>
            <a:chOff x="915" y="709"/>
            <a:chExt cx="2686" cy="321"/>
          </a:xfrm>
        </p:grpSpPr>
        <p:cxnSp>
          <p:nvCxnSpPr>
            <p:cNvPr id="16" name="AutoShape 249"/>
            <p:cNvCxnSpPr>
              <a:cxnSpLocks noChangeShapeType="1"/>
              <a:stCxn id="17" idx="4"/>
              <a:endCxn id="17" idx="6"/>
            </p:cNvCxnSpPr>
            <p:nvPr/>
          </p:nvCxnSpPr>
          <p:spPr bwMode="auto">
            <a:xfrm>
              <a:off x="915" y="1030"/>
              <a:ext cx="2686" cy="0"/>
            </a:xfrm>
            <a:prstGeom prst="straightConnector1">
              <a:avLst/>
            </a:prstGeom>
            <a:noFill/>
            <a:ln w="9525">
              <a:solidFill>
                <a:srgbClr val="80808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7" name="AutoShape 250"/>
            <p:cNvSpPr>
              <a:spLocks noChangeArrowheads="1"/>
            </p:cNvSpPr>
            <p:nvPr/>
          </p:nvSpPr>
          <p:spPr bwMode="auto">
            <a:xfrm>
              <a:off x="915" y="709"/>
              <a:ext cx="2686" cy="321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18288" anchor="b">
              <a:spAutoFit/>
            </a:bodyPr>
            <a:lstStyle/>
            <a:p>
              <a:pPr defTabSz="911763" fontAlgn="base">
                <a:spcBef>
                  <a:spcPct val="0"/>
                </a:spcBef>
                <a:spcAft>
                  <a:spcPct val="0"/>
                </a:spcAft>
              </a:pPr>
              <a:r>
                <a:rPr lang="ru-RU" sz="1800" b="1" dirty="0">
                  <a:solidFill>
                    <a:srgbClr val="000000"/>
                  </a:solidFill>
                  <a:cs typeface="Arial"/>
                </a:rPr>
                <a:t>Title</a:t>
              </a:r>
            </a:p>
            <a:p>
              <a:pPr defTabSz="911763" fontAlgn="base">
                <a:spcBef>
                  <a:spcPct val="0"/>
                </a:spcBef>
                <a:spcAft>
                  <a:spcPct val="0"/>
                </a:spcAft>
              </a:pPr>
              <a:r>
                <a:rPr lang="ru-RU" sz="1800" dirty="0">
                  <a:solidFill>
                    <a:srgbClr val="808080"/>
                  </a:solidFill>
                  <a:cs typeface="Arial"/>
                </a:rPr>
                <a:t>Unit of measure</a:t>
              </a:r>
            </a:p>
          </p:txBody>
        </p:sp>
      </p:grpSp>
      <p:sp>
        <p:nvSpPr>
          <p:cNvPr id="20" name="SlideLogoText" hidden="1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8320363" y="7240924"/>
            <a:ext cx="1388201" cy="1692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>
            <a:spAutoFit/>
          </a:bodyPr>
          <a:lstStyle/>
          <a:p>
            <a:pPr algn="r" defTabSz="1024714" fontAlgn="base">
              <a:spcBef>
                <a:spcPct val="0"/>
              </a:spcBef>
              <a:spcAft>
                <a:spcPct val="0"/>
              </a:spcAft>
            </a:pPr>
            <a:r>
              <a:rPr lang="en-US" sz="1100" dirty="0">
                <a:solidFill>
                  <a:srgbClr val="FFFFFF"/>
                </a:solidFill>
                <a:cs typeface="Arial"/>
              </a:rPr>
              <a:t>McKinsey &amp; Company</a:t>
            </a:r>
          </a:p>
        </p:txBody>
      </p:sp>
      <p:sp>
        <p:nvSpPr>
          <p:cNvPr id="21" name="SlideLogoSeparator" hidden="1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9809158" y="7204095"/>
            <a:ext cx="46691" cy="20537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>
            <a:noAutofit/>
          </a:bodyPr>
          <a:lstStyle/>
          <a:p>
            <a:pPr algn="r" defTabSz="1024714" fontAlgn="base"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FFFFFF"/>
                </a:solidFill>
                <a:cs typeface="Arial"/>
              </a:rPr>
              <a:t>|</a:t>
            </a:r>
          </a:p>
        </p:txBody>
      </p:sp>
      <p:pic>
        <p:nvPicPr>
          <p:cNvPr id="24" name="Picture 48"/>
          <p:cNvPicPr>
            <a:picLocks noChangeAspect="1" noChangeArrowheads="1"/>
          </p:cNvPicPr>
          <p:nvPr>
            <p:custDataLst>
              <p:tags r:id="rId20"/>
            </p:custDataLst>
          </p:nvPr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961" y="7361253"/>
            <a:ext cx="10263425" cy="13750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5" name="Picture 48"/>
          <p:cNvPicPr>
            <a:picLocks noChangeAspect="1" noChangeArrowheads="1"/>
          </p:cNvPicPr>
          <p:nvPr>
            <p:custDataLst>
              <p:tags r:id="rId21"/>
            </p:custDataLst>
          </p:nvPr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961" y="724162"/>
            <a:ext cx="10263425" cy="13750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4718341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6" r:id="rId1"/>
    <p:sldLayoutId id="2147483677" r:id="rId2"/>
    <p:sldLayoutId id="2147483678" r:id="rId3"/>
    <p:sldLayoutId id="2147483679" r:id="rId4"/>
    <p:sldLayoutId id="2147483680" r:id="rId5"/>
  </p:sldLayoutIdLst>
  <p:transition spd="slow">
    <p:wipe dir="r"/>
  </p:transition>
  <p:hf hdr="0" ftr="0" dt="0"/>
  <p:txStyles>
    <p:titleStyle>
      <a:lvl1pPr algn="l" defTabSz="1024714" rtl="0" eaLnBrk="1" fontAlgn="base" hangingPunct="1">
        <a:spcBef>
          <a:spcPct val="0"/>
        </a:spcBef>
        <a:spcAft>
          <a:spcPct val="0"/>
        </a:spcAft>
        <a:tabLst>
          <a:tab pos="408800" algn="l"/>
        </a:tabLst>
        <a:defRPr sz="2100" b="1">
          <a:solidFill>
            <a:schemeClr val="tx1"/>
          </a:solidFill>
          <a:latin typeface="+mj-lt"/>
          <a:ea typeface="+mj-ea"/>
          <a:cs typeface="Arial"/>
        </a:defRPr>
      </a:lvl1pPr>
      <a:lvl2pPr algn="l" defTabSz="1024714" rtl="0" eaLnBrk="1" fontAlgn="base" hangingPunct="1">
        <a:spcBef>
          <a:spcPct val="0"/>
        </a:spcBef>
        <a:spcAft>
          <a:spcPct val="0"/>
        </a:spcAft>
        <a:defRPr sz="2100" b="1">
          <a:solidFill>
            <a:schemeClr val="tx2"/>
          </a:solidFill>
          <a:latin typeface="Arial" charset="0"/>
        </a:defRPr>
      </a:lvl2pPr>
      <a:lvl3pPr algn="l" defTabSz="1024714" rtl="0" eaLnBrk="1" fontAlgn="base" hangingPunct="1">
        <a:spcBef>
          <a:spcPct val="0"/>
        </a:spcBef>
        <a:spcAft>
          <a:spcPct val="0"/>
        </a:spcAft>
        <a:defRPr sz="2100" b="1">
          <a:solidFill>
            <a:schemeClr val="tx2"/>
          </a:solidFill>
          <a:latin typeface="Arial" charset="0"/>
        </a:defRPr>
      </a:lvl3pPr>
      <a:lvl4pPr algn="l" defTabSz="1024714" rtl="0" eaLnBrk="1" fontAlgn="base" hangingPunct="1">
        <a:spcBef>
          <a:spcPct val="0"/>
        </a:spcBef>
        <a:spcAft>
          <a:spcPct val="0"/>
        </a:spcAft>
        <a:defRPr sz="2100" b="1">
          <a:solidFill>
            <a:schemeClr val="tx2"/>
          </a:solidFill>
          <a:latin typeface="Arial" charset="0"/>
        </a:defRPr>
      </a:lvl4pPr>
      <a:lvl5pPr algn="l" defTabSz="1024714" rtl="0" eaLnBrk="1" fontAlgn="base" hangingPunct="1">
        <a:spcBef>
          <a:spcPct val="0"/>
        </a:spcBef>
        <a:spcAft>
          <a:spcPct val="0"/>
        </a:spcAft>
        <a:defRPr sz="2100" b="1">
          <a:solidFill>
            <a:schemeClr val="tx2"/>
          </a:solidFill>
          <a:latin typeface="Arial" charset="0"/>
        </a:defRPr>
      </a:lvl5pPr>
      <a:lvl6pPr marL="523261" algn="l" defTabSz="1024714" rtl="0" eaLnBrk="1" fontAlgn="base" hangingPunct="1">
        <a:spcBef>
          <a:spcPct val="0"/>
        </a:spcBef>
        <a:spcAft>
          <a:spcPct val="0"/>
        </a:spcAft>
        <a:defRPr sz="2100" b="1">
          <a:solidFill>
            <a:schemeClr val="tx2"/>
          </a:solidFill>
          <a:latin typeface="Arial" charset="0"/>
        </a:defRPr>
      </a:lvl6pPr>
      <a:lvl7pPr marL="1046519" algn="l" defTabSz="1024714" rtl="0" eaLnBrk="1" fontAlgn="base" hangingPunct="1">
        <a:spcBef>
          <a:spcPct val="0"/>
        </a:spcBef>
        <a:spcAft>
          <a:spcPct val="0"/>
        </a:spcAft>
        <a:defRPr sz="2100" b="1">
          <a:solidFill>
            <a:schemeClr val="tx2"/>
          </a:solidFill>
          <a:latin typeface="Arial" charset="0"/>
        </a:defRPr>
      </a:lvl7pPr>
      <a:lvl8pPr marL="1569779" algn="l" defTabSz="1024714" rtl="0" eaLnBrk="1" fontAlgn="base" hangingPunct="1">
        <a:spcBef>
          <a:spcPct val="0"/>
        </a:spcBef>
        <a:spcAft>
          <a:spcPct val="0"/>
        </a:spcAft>
        <a:defRPr sz="2100" b="1">
          <a:solidFill>
            <a:schemeClr val="tx2"/>
          </a:solidFill>
          <a:latin typeface="Arial" charset="0"/>
        </a:defRPr>
      </a:lvl8pPr>
      <a:lvl9pPr marL="2093038" algn="l" defTabSz="1024714" rtl="0" eaLnBrk="1" fontAlgn="base" hangingPunct="1">
        <a:spcBef>
          <a:spcPct val="0"/>
        </a:spcBef>
        <a:spcAft>
          <a:spcPct val="0"/>
        </a:spcAft>
        <a:defRPr sz="2100" b="1">
          <a:solidFill>
            <a:schemeClr val="tx2"/>
          </a:solidFill>
          <a:latin typeface="Arial" charset="0"/>
        </a:defRPr>
      </a:lvl9pPr>
    </p:titleStyle>
    <p:bodyStyle>
      <a:lvl1pPr marL="0" indent="0" algn="l" defTabSz="1024714" rtl="0" eaLnBrk="1" fontAlgn="base" hangingPunct="1">
        <a:spcBef>
          <a:spcPct val="0"/>
        </a:spcBef>
        <a:spcAft>
          <a:spcPct val="0"/>
        </a:spcAft>
        <a:buClr>
          <a:schemeClr val="tx2"/>
        </a:buClr>
        <a:defRPr sz="1800">
          <a:solidFill>
            <a:schemeClr val="tx1"/>
          </a:solidFill>
          <a:latin typeface="+mn-lt"/>
          <a:ea typeface="+mn-ea"/>
          <a:cs typeface="Arial"/>
        </a:defRPr>
      </a:lvl1pPr>
      <a:lvl2pPr marL="221658" indent="-219844" algn="l" defTabSz="1024714" rtl="0" eaLnBrk="1" fontAlgn="base" hangingPunct="1">
        <a:spcBef>
          <a:spcPct val="0"/>
        </a:spcBef>
        <a:spcAft>
          <a:spcPct val="0"/>
        </a:spcAft>
        <a:buClrTx/>
        <a:buSzPct val="125000"/>
        <a:buFont typeface="Arial" charset="0"/>
        <a:buChar char="▪"/>
        <a:defRPr sz="1800">
          <a:solidFill>
            <a:schemeClr val="tx1"/>
          </a:solidFill>
          <a:latin typeface="+mn-lt"/>
          <a:cs typeface="Arial"/>
        </a:defRPr>
      </a:lvl2pPr>
      <a:lvl3pPr marL="523261" indent="-299787" algn="l" defTabSz="1024714" rtl="0" eaLnBrk="1" fontAlgn="base" hangingPunct="1">
        <a:spcBef>
          <a:spcPct val="0"/>
        </a:spcBef>
        <a:spcAft>
          <a:spcPct val="0"/>
        </a:spcAft>
        <a:buClrTx/>
        <a:buSzPct val="120000"/>
        <a:buFont typeface="Arial" charset="0"/>
        <a:buChar char="–"/>
        <a:defRPr sz="1800">
          <a:solidFill>
            <a:schemeClr val="tx1"/>
          </a:solidFill>
          <a:latin typeface="+mn-lt"/>
          <a:cs typeface="Arial"/>
        </a:defRPr>
      </a:lvl3pPr>
      <a:lvl4pPr marL="703133" indent="-178053" algn="l" defTabSz="1024714" rtl="0" eaLnBrk="1" fontAlgn="base" hangingPunct="1">
        <a:spcBef>
          <a:spcPct val="0"/>
        </a:spcBef>
        <a:spcAft>
          <a:spcPct val="0"/>
        </a:spcAft>
        <a:buClrTx/>
        <a:buSzPct val="120000"/>
        <a:buFont typeface="Arial" charset="0"/>
        <a:buChar char="▫"/>
        <a:defRPr sz="1800">
          <a:solidFill>
            <a:schemeClr val="tx1"/>
          </a:solidFill>
          <a:latin typeface="+mn-lt"/>
          <a:cs typeface="Arial"/>
        </a:defRPr>
      </a:lvl4pPr>
      <a:lvl5pPr marL="858146" indent="-148983" algn="l" defTabSz="1024714" rtl="0" eaLnBrk="1" fontAlgn="base" hangingPunct="1">
        <a:spcBef>
          <a:spcPct val="0"/>
        </a:spcBef>
        <a:spcAft>
          <a:spcPct val="0"/>
        </a:spcAft>
        <a:buClrTx/>
        <a:buSzPct val="89000"/>
        <a:buFont typeface="Arial" charset="0"/>
        <a:buChar char="-"/>
        <a:defRPr sz="1800">
          <a:solidFill>
            <a:schemeClr val="tx1"/>
          </a:solidFill>
          <a:latin typeface="+mn-lt"/>
          <a:cs typeface="Arial"/>
        </a:defRPr>
      </a:lvl5pPr>
      <a:lvl6pPr marL="858146" indent="-148983" algn="l" defTabSz="1024714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89000"/>
        <a:buFont typeface="Arial" charset="0"/>
        <a:buChar char="-"/>
        <a:defRPr sz="1800">
          <a:solidFill>
            <a:schemeClr val="tx1"/>
          </a:solidFill>
          <a:latin typeface="+mn-lt"/>
        </a:defRPr>
      </a:lvl6pPr>
      <a:lvl7pPr marL="858146" indent="-148983" algn="l" defTabSz="1024714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89000"/>
        <a:buFont typeface="Arial" charset="0"/>
        <a:buChar char="-"/>
        <a:defRPr sz="1800">
          <a:solidFill>
            <a:schemeClr val="tx1"/>
          </a:solidFill>
          <a:latin typeface="+mn-lt"/>
        </a:defRPr>
      </a:lvl7pPr>
      <a:lvl8pPr marL="858146" indent="-148983" algn="l" defTabSz="1024714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89000"/>
        <a:buFont typeface="Arial" charset="0"/>
        <a:buChar char="-"/>
        <a:defRPr sz="1800">
          <a:solidFill>
            <a:schemeClr val="tx1"/>
          </a:solidFill>
          <a:latin typeface="+mn-lt"/>
        </a:defRPr>
      </a:lvl8pPr>
      <a:lvl9pPr marL="858146" indent="-148983" algn="l" defTabSz="1024714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89000"/>
        <a:buFont typeface="Arial" charset="0"/>
        <a:buChar char="-"/>
        <a:defRPr sz="18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1046519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23261" algn="l" defTabSz="1046519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2pPr>
      <a:lvl3pPr marL="1046519" algn="l" defTabSz="1046519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3pPr>
      <a:lvl4pPr marL="1569779" algn="l" defTabSz="1046519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4pPr>
      <a:lvl5pPr marL="2093038" algn="l" defTabSz="1046519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5pPr>
      <a:lvl6pPr marL="2616297" algn="l" defTabSz="1046519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3139558" algn="l" defTabSz="1046519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7pPr>
      <a:lvl8pPr marL="3662819" algn="l" defTabSz="1046519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8pPr>
      <a:lvl9pPr marL="4186079" algn="l" defTabSz="1046519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/>
          <p:cNvGraphicFramePr>
            <a:graphicFrameLocks noChangeAspect="1"/>
          </p:cNvGraphicFramePr>
          <p:nvPr>
            <p:custDataLst>
              <p:tags r:id="rId6"/>
            </p:custDataLst>
            <p:extLst>
              <p:ext uri="{D42A27DB-BD31-4B8C-83A1-F6EECF244321}">
                <p14:modId xmlns:p14="http://schemas.microsoft.com/office/powerpoint/2010/main" val="417042805"/>
              </p:ext>
            </p:extLst>
          </p:nvPr>
        </p:nvGraphicFramePr>
        <p:xfrm>
          <a:off x="8" y="0"/>
          <a:ext cx="184960" cy="17858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0191" name="think-cell Slide" r:id="rId7" imgW="360" imgH="360" progId="">
                  <p:embed/>
                </p:oleObj>
              </mc:Choice>
              <mc:Fallback>
                <p:oleObj name="think-cell Slide" r:id="rId7" imgW="360" imgH="360" progId="">
                  <p:embed/>
                  <p:pic>
                    <p:nvPicPr>
                      <p:cNvPr id="0" name="Picture 68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" y="0"/>
                        <a:ext cx="184960" cy="178584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34" name="Working Draft" hidden="1"/>
          <p:cNvSpPr txBox="1">
            <a:spLocks noChangeArrowheads="1"/>
          </p:cNvSpPr>
          <p:nvPr/>
        </p:nvSpPr>
        <p:spPr bwMode="auto">
          <a:xfrm rot="5400000">
            <a:off x="8956179" y="2173440"/>
            <a:ext cx="2806859" cy="1231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sz="16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1025514"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800" dirty="0">
                <a:solidFill>
                  <a:srgbClr val="000000"/>
                </a:solidFill>
              </a:rPr>
              <a:t>Last Modified 12.9.2014 2:19 PM Russia TZ 2 Standard Time</a:t>
            </a:r>
            <a:endParaRPr lang="ru-RU" dirty="0">
              <a:solidFill>
                <a:srgbClr val="000000"/>
              </a:solidFill>
            </a:endParaRPr>
          </a:p>
        </p:txBody>
      </p:sp>
      <p:sp>
        <p:nvSpPr>
          <p:cNvPr id="1035" name="Printed" hidden="1"/>
          <p:cNvSpPr txBox="1">
            <a:spLocks noChangeArrowheads="1"/>
          </p:cNvSpPr>
          <p:nvPr/>
        </p:nvSpPr>
        <p:spPr bwMode="auto">
          <a:xfrm rot="5400000">
            <a:off x="9099648" y="4618863"/>
            <a:ext cx="2519921" cy="1231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sz="16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1025514"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800" dirty="0">
                <a:solidFill>
                  <a:srgbClr val="000000"/>
                </a:solidFill>
              </a:rPr>
              <a:t>Printed 12.5.2014 2:43 AM Russia TZ 2 Standard Time</a:t>
            </a:r>
            <a:endParaRPr lang="ru-RU" dirty="0">
              <a:solidFill>
                <a:srgbClr val="000000"/>
              </a:solidFill>
            </a:endParaRPr>
          </a:p>
        </p:txBody>
      </p:sp>
      <p:sp>
        <p:nvSpPr>
          <p:cNvPr id="1036" name="Rectangle 286"/>
          <p:cNvSpPr>
            <a:spLocks noGrp="1" noChangeArrowheads="1"/>
          </p:cNvSpPr>
          <p:nvPr>
            <p:ph type="body" idx="1"/>
          </p:nvPr>
        </p:nvSpPr>
        <p:spPr bwMode="auto">
          <a:xfrm>
            <a:off x="1692390" y="2194809"/>
            <a:ext cx="5012414" cy="13849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ru-RU" dirty="0"/>
          </a:p>
        </p:txBody>
      </p:sp>
      <p:sp>
        <p:nvSpPr>
          <p:cNvPr id="19" name="Title Placeholder 2"/>
          <p:cNvSpPr>
            <a:spLocks noGrp="1" noChangeArrowheads="1"/>
          </p:cNvSpPr>
          <p:nvPr>
            <p:ph type="title"/>
          </p:nvPr>
        </p:nvSpPr>
        <p:spPr bwMode="auto">
          <a:xfrm>
            <a:off x="1435296" y="374635"/>
            <a:ext cx="7784251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/>
          <a:p>
            <a:pPr lvl="0"/>
            <a:r>
              <a:rPr lang="en-US"/>
              <a:t>Click to edit Master title style</a:t>
            </a:r>
            <a:endParaRPr lang="ru-RU" dirty="0"/>
          </a:p>
        </p:txBody>
      </p:sp>
      <p:sp>
        <p:nvSpPr>
          <p:cNvPr id="10" name="McK 1. On-page tracker" hidden="1"/>
          <p:cNvSpPr>
            <a:spLocks noChangeArrowheads="1"/>
          </p:cNvSpPr>
          <p:nvPr/>
        </p:nvSpPr>
        <p:spPr bwMode="auto">
          <a:xfrm>
            <a:off x="1435295" y="30364"/>
            <a:ext cx="969817" cy="2545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defTabSz="1025514" fontAlgn="base">
              <a:spcBef>
                <a:spcPct val="0"/>
              </a:spcBef>
              <a:spcAft>
                <a:spcPct val="0"/>
              </a:spcAft>
            </a:pPr>
            <a:r>
              <a:rPr lang="ru-RU" sz="1600" dirty="0">
                <a:solidFill>
                  <a:srgbClr val="808080"/>
                </a:solidFill>
              </a:rPr>
              <a:t>TRACKER</a:t>
            </a:r>
          </a:p>
        </p:txBody>
      </p:sp>
      <p:sp>
        <p:nvSpPr>
          <p:cNvPr id="11" name="McK 3. Unit of measure" hidden="1"/>
          <p:cNvSpPr txBox="1">
            <a:spLocks noChangeArrowheads="1"/>
          </p:cNvSpPr>
          <p:nvPr/>
        </p:nvSpPr>
        <p:spPr bwMode="auto">
          <a:xfrm>
            <a:off x="138740" y="1043740"/>
            <a:ext cx="10041473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>
            <a:lvl1pPr defTabSz="895350">
              <a:defRPr sz="2400">
                <a:solidFill>
                  <a:schemeClr val="tx1"/>
                </a:solidFill>
                <a:latin typeface="Arial" charset="0"/>
              </a:defRPr>
            </a:lvl1pPr>
            <a:lvl2pPr marL="447675" defTabSz="895350">
              <a:defRPr sz="2400">
                <a:solidFill>
                  <a:schemeClr val="tx1"/>
                </a:solidFill>
                <a:latin typeface="Arial" charset="0"/>
              </a:defRPr>
            </a:lvl2pPr>
            <a:lvl3pPr marL="895350" defTabSz="895350">
              <a:defRPr sz="2400">
                <a:solidFill>
                  <a:schemeClr val="tx1"/>
                </a:solidFill>
                <a:latin typeface="Arial" charset="0"/>
              </a:defRPr>
            </a:lvl3pPr>
            <a:lvl4pPr marL="1344613" defTabSz="895350">
              <a:defRPr sz="2400">
                <a:solidFill>
                  <a:schemeClr val="tx1"/>
                </a:solidFill>
                <a:latin typeface="Arial" charset="0"/>
              </a:defRPr>
            </a:lvl4pPr>
            <a:lvl5pPr marL="1792288" defTabSz="895350">
              <a:defRPr sz="2400">
                <a:solidFill>
                  <a:schemeClr val="tx1"/>
                </a:solidFill>
                <a:latin typeface="Arial" charset="0"/>
              </a:defRPr>
            </a:lvl5pPr>
            <a:lvl6pPr marL="2249488" defTabSz="89535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6pPr>
            <a:lvl7pPr marL="2706688" defTabSz="89535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7pPr>
            <a:lvl8pPr marL="3163888" defTabSz="89535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8pPr>
            <a:lvl9pPr marL="3621088" defTabSz="89535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800" dirty="0">
                <a:solidFill>
                  <a:srgbClr val="808080"/>
                </a:solidFill>
              </a:rPr>
              <a:t>Unit of measure</a:t>
            </a:r>
          </a:p>
        </p:txBody>
      </p:sp>
      <p:sp>
        <p:nvSpPr>
          <p:cNvPr id="13" name="McK 4. Footnote" hidden="1"/>
          <p:cNvSpPr txBox="1">
            <a:spLocks noChangeArrowheads="1"/>
          </p:cNvSpPr>
          <p:nvPr/>
        </p:nvSpPr>
        <p:spPr bwMode="auto">
          <a:xfrm>
            <a:off x="138725" y="6908305"/>
            <a:ext cx="9960091" cy="1714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 anchor="b">
            <a:spAutoFit/>
          </a:bodyPr>
          <a:lstStyle>
            <a:lvl1pPr marL="104775" indent="-104775" defTabSz="895350">
              <a:defRPr sz="2400">
                <a:solidFill>
                  <a:schemeClr val="tx1"/>
                </a:solidFill>
                <a:latin typeface="Arial" charset="0"/>
              </a:defRPr>
            </a:lvl1pPr>
            <a:lvl2pPr marL="1031875" defTabSz="895350">
              <a:defRPr sz="2400">
                <a:solidFill>
                  <a:schemeClr val="tx1"/>
                </a:solidFill>
                <a:latin typeface="Arial" charset="0"/>
              </a:defRPr>
            </a:lvl2pPr>
            <a:lvl3pPr marL="1217613" defTabSz="895350">
              <a:defRPr sz="2400">
                <a:solidFill>
                  <a:schemeClr val="tx1"/>
                </a:solidFill>
                <a:latin typeface="Arial" charset="0"/>
              </a:defRPr>
            </a:lvl3pPr>
            <a:lvl4pPr marL="1404938" defTabSz="895350">
              <a:defRPr sz="2400">
                <a:solidFill>
                  <a:schemeClr val="tx1"/>
                </a:solidFill>
                <a:latin typeface="Arial" charset="0"/>
              </a:defRPr>
            </a:lvl4pPr>
            <a:lvl5pPr marL="1792288" defTabSz="895350">
              <a:defRPr sz="2400">
                <a:solidFill>
                  <a:schemeClr val="tx1"/>
                </a:solidFill>
                <a:latin typeface="Arial" charset="0"/>
              </a:defRPr>
            </a:lvl5pPr>
            <a:lvl6pPr marL="2249488" defTabSz="89535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6pPr>
            <a:lvl7pPr marL="2706688" defTabSz="89535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7pPr>
            <a:lvl8pPr marL="3163888" defTabSz="89535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8pPr>
            <a:lvl9pPr marL="3621088" defTabSz="89535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100" dirty="0">
                <a:solidFill>
                  <a:srgbClr val="000000"/>
                </a:solidFill>
                <a:latin typeface="Arial"/>
              </a:rPr>
              <a:t>1 Сноска</a:t>
            </a:r>
          </a:p>
        </p:txBody>
      </p:sp>
      <p:sp>
        <p:nvSpPr>
          <p:cNvPr id="14" name="McK 5. Source" hidden="1"/>
          <p:cNvSpPr>
            <a:spLocks noChangeArrowheads="1"/>
          </p:cNvSpPr>
          <p:nvPr/>
        </p:nvSpPr>
        <p:spPr bwMode="auto">
          <a:xfrm>
            <a:off x="138721" y="7253206"/>
            <a:ext cx="7995817" cy="1714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 anchor="t" anchorCtr="0">
            <a:spAutoFit/>
          </a:bodyPr>
          <a:lstStyle/>
          <a:p>
            <a:pPr marL="697556" indent="-697556" defTabSz="1024536" fontAlgn="base">
              <a:spcBef>
                <a:spcPct val="0"/>
              </a:spcBef>
              <a:spcAft>
                <a:spcPct val="0"/>
              </a:spcAft>
              <a:tabLst>
                <a:tab pos="701185" algn="l"/>
              </a:tabLst>
            </a:pPr>
            <a:r>
              <a:rPr lang="ru-RU" sz="1100" dirty="0">
                <a:solidFill>
                  <a:srgbClr val="000000"/>
                </a:solidFill>
              </a:rPr>
              <a:t>ИСТОЧНИК: источник</a:t>
            </a:r>
          </a:p>
        </p:txBody>
      </p:sp>
      <p:grpSp>
        <p:nvGrpSpPr>
          <p:cNvPr id="15" name="ACET" hidden="1"/>
          <p:cNvGrpSpPr>
            <a:grpSpLocks/>
          </p:cNvGrpSpPr>
          <p:nvPr/>
        </p:nvGrpSpPr>
        <p:grpSpPr bwMode="auto">
          <a:xfrm>
            <a:off x="1692421" y="1266207"/>
            <a:ext cx="4968023" cy="573255"/>
            <a:chOff x="915" y="709"/>
            <a:chExt cx="2686" cy="321"/>
          </a:xfrm>
        </p:grpSpPr>
        <p:cxnSp>
          <p:nvCxnSpPr>
            <p:cNvPr id="16" name="AutoShape 249"/>
            <p:cNvCxnSpPr>
              <a:cxnSpLocks noChangeShapeType="1"/>
              <a:stCxn id="17" idx="4"/>
              <a:endCxn id="17" idx="6"/>
            </p:cNvCxnSpPr>
            <p:nvPr/>
          </p:nvCxnSpPr>
          <p:spPr bwMode="auto">
            <a:xfrm>
              <a:off x="915" y="1030"/>
              <a:ext cx="2686" cy="0"/>
            </a:xfrm>
            <a:prstGeom prst="straightConnector1">
              <a:avLst/>
            </a:prstGeom>
            <a:noFill/>
            <a:ln w="9525">
              <a:solidFill>
                <a:srgbClr val="80808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7" name="AutoShape 250"/>
            <p:cNvSpPr>
              <a:spLocks noChangeArrowheads="1"/>
            </p:cNvSpPr>
            <p:nvPr/>
          </p:nvSpPr>
          <p:spPr bwMode="auto">
            <a:xfrm>
              <a:off x="915" y="709"/>
              <a:ext cx="2686" cy="321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18288" anchor="b">
              <a:spAutoFit/>
            </a:bodyPr>
            <a:lstStyle/>
            <a:p>
              <a:pPr defTabSz="1025514" fontAlgn="base">
                <a:spcBef>
                  <a:spcPct val="0"/>
                </a:spcBef>
                <a:spcAft>
                  <a:spcPct val="0"/>
                </a:spcAft>
              </a:pPr>
              <a:r>
                <a:rPr lang="ru-RU" sz="1800" b="1" dirty="0">
                  <a:solidFill>
                    <a:srgbClr val="000000"/>
                  </a:solidFill>
                </a:rPr>
                <a:t>Title</a:t>
              </a:r>
            </a:p>
            <a:p>
              <a:pPr defTabSz="1025514" fontAlgn="base">
                <a:spcBef>
                  <a:spcPct val="0"/>
                </a:spcBef>
                <a:spcAft>
                  <a:spcPct val="0"/>
                </a:spcAft>
              </a:pPr>
              <a:r>
                <a:rPr lang="ru-RU" sz="1800" dirty="0">
                  <a:solidFill>
                    <a:srgbClr val="808080"/>
                  </a:solidFill>
                </a:rPr>
                <a:t>Unit of measure</a:t>
              </a:r>
            </a:p>
          </p:txBody>
        </p:sp>
      </p:grpSp>
      <p:sp>
        <p:nvSpPr>
          <p:cNvPr id="23" name="Line 16"/>
          <p:cNvSpPr>
            <a:spLocks noChangeShapeType="1"/>
          </p:cNvSpPr>
          <p:nvPr/>
        </p:nvSpPr>
        <p:spPr bwMode="auto">
          <a:xfrm>
            <a:off x="138720" y="7116588"/>
            <a:ext cx="10152972" cy="0"/>
          </a:xfrm>
          <a:prstGeom prst="line">
            <a:avLst/>
          </a:prstGeom>
          <a:noFill/>
          <a:ln w="9525">
            <a:solidFill>
              <a:schemeClr val="accent5">
                <a:lumMod val="50000"/>
              </a:schemeClr>
            </a:solidFill>
            <a:round/>
            <a:headEnd type="none" w="lg" len="lg"/>
            <a:tailEnd type="none" w="lg" len="lg"/>
          </a:ln>
        </p:spPr>
        <p:txBody>
          <a:bodyPr wrap="none" lIns="104632" tIns="104632" rIns="104632" bIns="104632" anchor="ctr"/>
          <a:lstStyle/>
          <a:p>
            <a:pPr defTabSz="1025514" fontAlgn="base">
              <a:spcBef>
                <a:spcPct val="0"/>
              </a:spcBef>
              <a:spcAft>
                <a:spcPct val="0"/>
              </a:spcAft>
              <a:defRPr/>
            </a:pPr>
            <a:endParaRPr lang="ru-RU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0" name="Line 16"/>
          <p:cNvSpPr>
            <a:spLocks noChangeShapeType="1"/>
          </p:cNvSpPr>
          <p:nvPr/>
        </p:nvSpPr>
        <p:spPr bwMode="auto">
          <a:xfrm>
            <a:off x="147506" y="994714"/>
            <a:ext cx="10145978" cy="0"/>
          </a:xfrm>
          <a:prstGeom prst="line">
            <a:avLst/>
          </a:prstGeom>
          <a:noFill/>
          <a:ln w="28575">
            <a:solidFill>
              <a:schemeClr val="accent5">
                <a:lumMod val="50000"/>
              </a:schemeClr>
            </a:solidFill>
            <a:round/>
            <a:headEnd type="none" w="lg" len="lg"/>
            <a:tailEnd type="none" w="lg" len="lg"/>
          </a:ln>
        </p:spPr>
        <p:txBody>
          <a:bodyPr wrap="none" lIns="104632" tIns="104632" rIns="104632" bIns="104632" anchor="ctr"/>
          <a:lstStyle/>
          <a:p>
            <a:pPr defTabSz="1025514" fontAlgn="base">
              <a:spcBef>
                <a:spcPct val="0"/>
              </a:spcBef>
              <a:spcAft>
                <a:spcPct val="0"/>
              </a:spcAft>
              <a:defRPr/>
            </a:pPr>
            <a:endParaRPr lang="ru-RU" dirty="0">
              <a:solidFill>
                <a:srgbClr val="000000"/>
              </a:solidFill>
              <a:cs typeface="Arial" charset="0"/>
            </a:endParaRPr>
          </a:p>
        </p:txBody>
      </p:sp>
      <p:pic>
        <p:nvPicPr>
          <p:cNvPr id="18" name="navigation8" descr="ujkm,"/>
          <p:cNvPicPr>
            <a:picLocks noChangeAspect="1" noChangeArrowheads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38344" y="46808"/>
            <a:ext cx="1033924" cy="8839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1" name="Picture 47"/>
          <p:cNvPicPr>
            <a:picLocks noChangeAspect="1" noChangeArrowheads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510" y="131208"/>
            <a:ext cx="1167803" cy="8099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871615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2" r:id="rId1"/>
    <p:sldLayoutId id="2147483683" r:id="rId2"/>
    <p:sldLayoutId id="2147483684" r:id="rId3"/>
  </p:sldLayoutIdLst>
  <p:hf hdr="0" ftr="0" dt="0"/>
  <p:txStyles>
    <p:titleStyle>
      <a:lvl1pPr algn="l" defTabSz="1024536" rtl="0" eaLnBrk="1" fontAlgn="base" hangingPunct="1">
        <a:spcBef>
          <a:spcPct val="0"/>
        </a:spcBef>
        <a:spcAft>
          <a:spcPct val="0"/>
        </a:spcAft>
        <a:tabLst>
          <a:tab pos="408726" algn="l"/>
        </a:tabLst>
        <a:defRPr sz="2100" b="1">
          <a:solidFill>
            <a:schemeClr val="tx2"/>
          </a:solidFill>
          <a:latin typeface="+mj-lt"/>
          <a:ea typeface="+mj-ea"/>
          <a:cs typeface="+mj-cs"/>
        </a:defRPr>
      </a:lvl1pPr>
      <a:lvl2pPr algn="l" defTabSz="1024536" rtl="0" eaLnBrk="1" fontAlgn="base" hangingPunct="1">
        <a:spcBef>
          <a:spcPct val="0"/>
        </a:spcBef>
        <a:spcAft>
          <a:spcPct val="0"/>
        </a:spcAft>
        <a:defRPr sz="2100" b="1">
          <a:solidFill>
            <a:schemeClr val="tx2"/>
          </a:solidFill>
          <a:latin typeface="Arial" charset="0"/>
        </a:defRPr>
      </a:lvl2pPr>
      <a:lvl3pPr algn="l" defTabSz="1024536" rtl="0" eaLnBrk="1" fontAlgn="base" hangingPunct="1">
        <a:spcBef>
          <a:spcPct val="0"/>
        </a:spcBef>
        <a:spcAft>
          <a:spcPct val="0"/>
        </a:spcAft>
        <a:defRPr sz="2100" b="1">
          <a:solidFill>
            <a:schemeClr val="tx2"/>
          </a:solidFill>
          <a:latin typeface="Arial" charset="0"/>
        </a:defRPr>
      </a:lvl3pPr>
      <a:lvl4pPr algn="l" defTabSz="1024536" rtl="0" eaLnBrk="1" fontAlgn="base" hangingPunct="1">
        <a:spcBef>
          <a:spcPct val="0"/>
        </a:spcBef>
        <a:spcAft>
          <a:spcPct val="0"/>
        </a:spcAft>
        <a:defRPr sz="2100" b="1">
          <a:solidFill>
            <a:schemeClr val="tx2"/>
          </a:solidFill>
          <a:latin typeface="Arial" charset="0"/>
        </a:defRPr>
      </a:lvl4pPr>
      <a:lvl5pPr algn="l" defTabSz="1024536" rtl="0" eaLnBrk="1" fontAlgn="base" hangingPunct="1">
        <a:spcBef>
          <a:spcPct val="0"/>
        </a:spcBef>
        <a:spcAft>
          <a:spcPct val="0"/>
        </a:spcAft>
        <a:defRPr sz="2100" b="1">
          <a:solidFill>
            <a:schemeClr val="tx2"/>
          </a:solidFill>
          <a:latin typeface="Arial" charset="0"/>
        </a:defRPr>
      </a:lvl5pPr>
      <a:lvl6pPr marL="523164" algn="l" defTabSz="1024536" rtl="0" eaLnBrk="1" fontAlgn="base" hangingPunct="1">
        <a:spcBef>
          <a:spcPct val="0"/>
        </a:spcBef>
        <a:spcAft>
          <a:spcPct val="0"/>
        </a:spcAft>
        <a:defRPr sz="2100" b="1">
          <a:solidFill>
            <a:schemeClr val="tx2"/>
          </a:solidFill>
          <a:latin typeface="Arial" charset="0"/>
        </a:defRPr>
      </a:lvl6pPr>
      <a:lvl7pPr marL="1046331" algn="l" defTabSz="1024536" rtl="0" eaLnBrk="1" fontAlgn="base" hangingPunct="1">
        <a:spcBef>
          <a:spcPct val="0"/>
        </a:spcBef>
        <a:spcAft>
          <a:spcPct val="0"/>
        </a:spcAft>
        <a:defRPr sz="2100" b="1">
          <a:solidFill>
            <a:schemeClr val="tx2"/>
          </a:solidFill>
          <a:latin typeface="Arial" charset="0"/>
        </a:defRPr>
      </a:lvl7pPr>
      <a:lvl8pPr marL="1569497" algn="l" defTabSz="1024536" rtl="0" eaLnBrk="1" fontAlgn="base" hangingPunct="1">
        <a:spcBef>
          <a:spcPct val="0"/>
        </a:spcBef>
        <a:spcAft>
          <a:spcPct val="0"/>
        </a:spcAft>
        <a:defRPr sz="2100" b="1">
          <a:solidFill>
            <a:schemeClr val="tx2"/>
          </a:solidFill>
          <a:latin typeface="Arial" charset="0"/>
        </a:defRPr>
      </a:lvl8pPr>
      <a:lvl9pPr marL="2092665" algn="l" defTabSz="1024536" rtl="0" eaLnBrk="1" fontAlgn="base" hangingPunct="1">
        <a:spcBef>
          <a:spcPct val="0"/>
        </a:spcBef>
        <a:spcAft>
          <a:spcPct val="0"/>
        </a:spcAft>
        <a:defRPr sz="2100" b="1">
          <a:solidFill>
            <a:schemeClr val="tx2"/>
          </a:solidFill>
          <a:latin typeface="Arial" charset="0"/>
        </a:defRPr>
      </a:lvl9pPr>
    </p:titleStyle>
    <p:bodyStyle>
      <a:lvl1pPr marL="0" indent="0" algn="l" defTabSz="1024536" rtl="0" eaLnBrk="1" fontAlgn="base" hangingPunct="1">
        <a:spcBef>
          <a:spcPct val="0"/>
        </a:spcBef>
        <a:spcAft>
          <a:spcPct val="0"/>
        </a:spcAft>
        <a:buClr>
          <a:schemeClr val="tx2"/>
        </a:buClr>
        <a:defRPr sz="1800">
          <a:solidFill>
            <a:schemeClr val="tx1"/>
          </a:solidFill>
          <a:latin typeface="+mn-lt"/>
          <a:ea typeface="+mn-ea"/>
          <a:cs typeface="+mn-cs"/>
        </a:defRPr>
      </a:lvl1pPr>
      <a:lvl2pPr marL="221618" indent="-219805" algn="l" defTabSz="1024536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125000"/>
        <a:buFont typeface="Arial" charset="0"/>
        <a:buChar char="▪"/>
        <a:defRPr sz="1800">
          <a:solidFill>
            <a:schemeClr val="tx1"/>
          </a:solidFill>
          <a:latin typeface="+mn-lt"/>
        </a:defRPr>
      </a:lvl2pPr>
      <a:lvl3pPr marL="523164" indent="-299734" algn="l" defTabSz="1024536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120000"/>
        <a:buFont typeface="Arial" charset="0"/>
        <a:buChar char="–"/>
        <a:defRPr sz="1800">
          <a:solidFill>
            <a:schemeClr val="tx1"/>
          </a:solidFill>
          <a:latin typeface="+mn-lt"/>
        </a:defRPr>
      </a:lvl3pPr>
      <a:lvl4pPr marL="703004" indent="-178021" algn="l" defTabSz="1024536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120000"/>
        <a:buFont typeface="Arial" charset="0"/>
        <a:buChar char="▫"/>
        <a:defRPr sz="1800">
          <a:solidFill>
            <a:schemeClr val="tx1"/>
          </a:solidFill>
          <a:latin typeface="+mn-lt"/>
        </a:defRPr>
      </a:lvl4pPr>
      <a:lvl5pPr marL="857991" indent="-148955" algn="l" defTabSz="1024536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89000"/>
        <a:buFont typeface="Arial" charset="0"/>
        <a:buChar char="-"/>
        <a:defRPr sz="1800">
          <a:solidFill>
            <a:schemeClr val="tx1"/>
          </a:solidFill>
          <a:latin typeface="+mn-lt"/>
        </a:defRPr>
      </a:lvl5pPr>
      <a:lvl6pPr marL="857991" indent="-148955" algn="l" defTabSz="1024536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89000"/>
        <a:buFont typeface="Arial" charset="0"/>
        <a:buChar char="-"/>
        <a:defRPr sz="1800">
          <a:solidFill>
            <a:schemeClr val="tx1"/>
          </a:solidFill>
          <a:latin typeface="+mn-lt"/>
        </a:defRPr>
      </a:lvl6pPr>
      <a:lvl7pPr marL="857991" indent="-148955" algn="l" defTabSz="1024536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89000"/>
        <a:buFont typeface="Arial" charset="0"/>
        <a:buChar char="-"/>
        <a:defRPr sz="1800">
          <a:solidFill>
            <a:schemeClr val="tx1"/>
          </a:solidFill>
          <a:latin typeface="+mn-lt"/>
        </a:defRPr>
      </a:lvl7pPr>
      <a:lvl8pPr marL="857991" indent="-148955" algn="l" defTabSz="1024536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89000"/>
        <a:buFont typeface="Arial" charset="0"/>
        <a:buChar char="-"/>
        <a:defRPr sz="1800">
          <a:solidFill>
            <a:schemeClr val="tx1"/>
          </a:solidFill>
          <a:latin typeface="+mn-lt"/>
        </a:defRPr>
      </a:lvl8pPr>
      <a:lvl9pPr marL="857991" indent="-148955" algn="l" defTabSz="1024536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89000"/>
        <a:buFont typeface="Arial" charset="0"/>
        <a:buChar char="-"/>
        <a:defRPr sz="18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1046331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523164" algn="l" defTabSz="1046331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046331" algn="l" defTabSz="1046331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569497" algn="l" defTabSz="1046331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92665" algn="l" defTabSz="1046331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615828" algn="l" defTabSz="1046331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3138994" algn="l" defTabSz="1046331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662165" algn="l" defTabSz="1046331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4185327" algn="l" defTabSz="1046331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/>
          <p:cNvGraphicFramePr>
            <a:graphicFrameLocks noChangeAspect="1"/>
          </p:cNvGraphicFramePr>
          <p:nvPr>
            <p:custDataLst>
              <p:tags r:id="rId6"/>
            </p:custDataLst>
            <p:extLst>
              <p:ext uri="{D42A27DB-BD31-4B8C-83A1-F6EECF244321}">
                <p14:modId xmlns:p14="http://schemas.microsoft.com/office/powerpoint/2010/main" val="3726394530"/>
              </p:ext>
            </p:extLst>
          </p:nvPr>
        </p:nvGraphicFramePr>
        <p:xfrm>
          <a:off x="8" y="0"/>
          <a:ext cx="184960" cy="17858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5302" name="think-cell Slide" r:id="rId7" imgW="360" imgH="360" progId="">
                  <p:embed/>
                </p:oleObj>
              </mc:Choice>
              <mc:Fallback>
                <p:oleObj name="think-cell Slide" r:id="rId7" imgW="360" imgH="360" progId="">
                  <p:embed/>
                  <p:pic>
                    <p:nvPicPr>
                      <p:cNvPr id="0" name="Picture 67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" y="0"/>
                        <a:ext cx="184960" cy="178584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33" name="doc id"/>
          <p:cNvSpPr>
            <a:spLocks noChangeArrowheads="1"/>
          </p:cNvSpPr>
          <p:nvPr/>
        </p:nvSpPr>
        <p:spPr bwMode="auto">
          <a:xfrm>
            <a:off x="9416313" y="41079"/>
            <a:ext cx="765734" cy="13750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/>
          <a:lstStyle/>
          <a:p>
            <a:pPr algn="r" defTabSz="1024953" fontAlgn="base">
              <a:spcBef>
                <a:spcPct val="0"/>
              </a:spcBef>
              <a:spcAft>
                <a:spcPct val="0"/>
              </a:spcAft>
            </a:pPr>
            <a:endParaRPr lang="ru-RU" sz="900" dirty="0">
              <a:solidFill>
                <a:srgbClr val="000000"/>
              </a:solidFill>
            </a:endParaRPr>
          </a:p>
        </p:txBody>
      </p:sp>
      <p:sp>
        <p:nvSpPr>
          <p:cNvPr id="1034" name="Working Draft" hidden="1"/>
          <p:cNvSpPr txBox="1">
            <a:spLocks noChangeArrowheads="1"/>
          </p:cNvSpPr>
          <p:nvPr/>
        </p:nvSpPr>
        <p:spPr bwMode="auto">
          <a:xfrm rot="5400000">
            <a:off x="8989846" y="2173435"/>
            <a:ext cx="2739533" cy="1231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sz="16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1971"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800" dirty="0">
                <a:solidFill>
                  <a:srgbClr val="000000"/>
                </a:solidFill>
              </a:rPr>
              <a:t>Last Modified 25.02.2015 11:38 Russia TZ 2 Standard Time</a:t>
            </a:r>
            <a:endParaRPr lang="ru-RU" dirty="0">
              <a:solidFill>
                <a:srgbClr val="000000"/>
              </a:solidFill>
            </a:endParaRPr>
          </a:p>
        </p:txBody>
      </p:sp>
      <p:sp>
        <p:nvSpPr>
          <p:cNvPr id="1035" name="Printed" hidden="1"/>
          <p:cNvSpPr txBox="1">
            <a:spLocks noChangeArrowheads="1"/>
          </p:cNvSpPr>
          <p:nvPr/>
        </p:nvSpPr>
        <p:spPr bwMode="auto">
          <a:xfrm rot="5400000">
            <a:off x="9133342" y="4618861"/>
            <a:ext cx="2452594" cy="1231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sz="16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1971"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800" dirty="0">
                <a:solidFill>
                  <a:srgbClr val="000000"/>
                </a:solidFill>
              </a:rPr>
              <a:t>Printed 23.02.2015 12:17 Russia TZ 2 Standard Time</a:t>
            </a:r>
            <a:endParaRPr lang="ru-RU" dirty="0">
              <a:solidFill>
                <a:srgbClr val="000000"/>
              </a:solidFill>
            </a:endParaRPr>
          </a:p>
        </p:txBody>
      </p:sp>
      <p:sp>
        <p:nvSpPr>
          <p:cNvPr id="1036" name="Rectangle 286"/>
          <p:cNvSpPr>
            <a:spLocks noGrp="1" noChangeArrowheads="1"/>
          </p:cNvSpPr>
          <p:nvPr>
            <p:ph type="body" idx="1"/>
          </p:nvPr>
        </p:nvSpPr>
        <p:spPr bwMode="auto">
          <a:xfrm>
            <a:off x="1692385" y="2194809"/>
            <a:ext cx="5012414" cy="13849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ru-RU" dirty="0"/>
          </a:p>
        </p:txBody>
      </p:sp>
      <p:sp>
        <p:nvSpPr>
          <p:cNvPr id="19" name="Title Placeholder 2"/>
          <p:cNvSpPr>
            <a:spLocks noGrp="1" noChangeArrowheads="1"/>
          </p:cNvSpPr>
          <p:nvPr>
            <p:ph type="title"/>
          </p:nvPr>
        </p:nvSpPr>
        <p:spPr bwMode="auto">
          <a:xfrm>
            <a:off x="138728" y="573264"/>
            <a:ext cx="10137654" cy="3539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  <a:spAutoFit/>
          </a:bodyPr>
          <a:lstStyle/>
          <a:p>
            <a:pPr lvl="0"/>
            <a:r>
              <a:rPr lang="en-US"/>
              <a:t>Click to edit Master title style</a:t>
            </a:r>
            <a:endParaRPr lang="ru-RU" dirty="0"/>
          </a:p>
        </p:txBody>
      </p:sp>
      <p:sp>
        <p:nvSpPr>
          <p:cNvPr id="10" name="McK 1. On-page tracker" hidden="1"/>
          <p:cNvSpPr>
            <a:spLocks noChangeArrowheads="1"/>
          </p:cNvSpPr>
          <p:nvPr/>
        </p:nvSpPr>
        <p:spPr bwMode="auto">
          <a:xfrm>
            <a:off x="138726" y="30364"/>
            <a:ext cx="969817" cy="2545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defTabSz="911971" fontAlgn="base">
              <a:spcBef>
                <a:spcPct val="0"/>
              </a:spcBef>
              <a:spcAft>
                <a:spcPct val="0"/>
              </a:spcAft>
            </a:pPr>
            <a:r>
              <a:rPr lang="ru-RU" sz="1600" dirty="0">
                <a:solidFill>
                  <a:srgbClr val="808080"/>
                </a:solidFill>
              </a:rPr>
              <a:t>TRACKER</a:t>
            </a:r>
          </a:p>
        </p:txBody>
      </p:sp>
      <p:sp>
        <p:nvSpPr>
          <p:cNvPr id="11" name="McK 3. Unit of measure" hidden="1"/>
          <p:cNvSpPr txBox="1">
            <a:spLocks noChangeArrowheads="1"/>
          </p:cNvSpPr>
          <p:nvPr/>
        </p:nvSpPr>
        <p:spPr bwMode="auto">
          <a:xfrm>
            <a:off x="138727" y="1043740"/>
            <a:ext cx="10041473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>
            <a:lvl1pPr defTabSz="895350">
              <a:defRPr sz="2400">
                <a:solidFill>
                  <a:schemeClr val="tx1"/>
                </a:solidFill>
                <a:latin typeface="Arial" charset="0"/>
              </a:defRPr>
            </a:lvl1pPr>
            <a:lvl2pPr marL="447675" defTabSz="895350">
              <a:defRPr sz="2400">
                <a:solidFill>
                  <a:schemeClr val="tx1"/>
                </a:solidFill>
                <a:latin typeface="Arial" charset="0"/>
              </a:defRPr>
            </a:lvl2pPr>
            <a:lvl3pPr marL="895350" defTabSz="895350">
              <a:defRPr sz="2400">
                <a:solidFill>
                  <a:schemeClr val="tx1"/>
                </a:solidFill>
                <a:latin typeface="Arial" charset="0"/>
              </a:defRPr>
            </a:lvl3pPr>
            <a:lvl4pPr marL="1344613" defTabSz="895350">
              <a:defRPr sz="2400">
                <a:solidFill>
                  <a:schemeClr val="tx1"/>
                </a:solidFill>
                <a:latin typeface="Arial" charset="0"/>
              </a:defRPr>
            </a:lvl4pPr>
            <a:lvl5pPr marL="1792288" defTabSz="895350">
              <a:defRPr sz="2400">
                <a:solidFill>
                  <a:schemeClr val="tx1"/>
                </a:solidFill>
                <a:latin typeface="Arial" charset="0"/>
              </a:defRPr>
            </a:lvl5pPr>
            <a:lvl6pPr marL="2249488" defTabSz="89535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6pPr>
            <a:lvl7pPr marL="2706688" defTabSz="89535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7pPr>
            <a:lvl8pPr marL="3163888" defTabSz="89535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8pPr>
            <a:lvl9pPr marL="3621088" defTabSz="89535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800" dirty="0">
                <a:solidFill>
                  <a:srgbClr val="808080"/>
                </a:solidFill>
              </a:rPr>
              <a:t>Unit of measure</a:t>
            </a:r>
          </a:p>
        </p:txBody>
      </p:sp>
      <p:sp>
        <p:nvSpPr>
          <p:cNvPr id="13" name="McK 4. Footnote" hidden="1"/>
          <p:cNvSpPr txBox="1">
            <a:spLocks noChangeArrowheads="1"/>
          </p:cNvSpPr>
          <p:nvPr/>
        </p:nvSpPr>
        <p:spPr bwMode="auto">
          <a:xfrm>
            <a:off x="138723" y="6676913"/>
            <a:ext cx="9960091" cy="1714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 anchor="b">
            <a:spAutoFit/>
          </a:bodyPr>
          <a:lstStyle>
            <a:lvl1pPr marL="104775" indent="-104775" defTabSz="895350">
              <a:defRPr sz="2400">
                <a:solidFill>
                  <a:schemeClr val="tx1"/>
                </a:solidFill>
                <a:latin typeface="Arial" charset="0"/>
              </a:defRPr>
            </a:lvl1pPr>
            <a:lvl2pPr marL="1031875" defTabSz="895350">
              <a:defRPr sz="2400">
                <a:solidFill>
                  <a:schemeClr val="tx1"/>
                </a:solidFill>
                <a:latin typeface="Arial" charset="0"/>
              </a:defRPr>
            </a:lvl2pPr>
            <a:lvl3pPr marL="1217613" defTabSz="895350">
              <a:defRPr sz="2400">
                <a:solidFill>
                  <a:schemeClr val="tx1"/>
                </a:solidFill>
                <a:latin typeface="Arial" charset="0"/>
              </a:defRPr>
            </a:lvl3pPr>
            <a:lvl4pPr marL="1404938" defTabSz="895350">
              <a:defRPr sz="2400">
                <a:solidFill>
                  <a:schemeClr val="tx1"/>
                </a:solidFill>
                <a:latin typeface="Arial" charset="0"/>
              </a:defRPr>
            </a:lvl4pPr>
            <a:lvl5pPr marL="1792288" defTabSz="895350">
              <a:defRPr sz="2400">
                <a:solidFill>
                  <a:schemeClr val="tx1"/>
                </a:solidFill>
                <a:latin typeface="Arial" charset="0"/>
              </a:defRPr>
            </a:lvl5pPr>
            <a:lvl6pPr marL="2249488" defTabSz="89535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6pPr>
            <a:lvl7pPr marL="2706688" defTabSz="89535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7pPr>
            <a:lvl8pPr marL="3163888" defTabSz="89535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8pPr>
            <a:lvl9pPr marL="3621088" defTabSz="89535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100" dirty="0">
                <a:solidFill>
                  <a:srgbClr val="000000"/>
                </a:solidFill>
                <a:latin typeface="Arial"/>
              </a:rPr>
              <a:t>1 Сноска</a:t>
            </a:r>
          </a:p>
        </p:txBody>
      </p:sp>
      <p:sp>
        <p:nvSpPr>
          <p:cNvPr id="14" name="McK 5. Source" hidden="1"/>
          <p:cNvSpPr>
            <a:spLocks noChangeArrowheads="1"/>
          </p:cNvSpPr>
          <p:nvPr/>
        </p:nvSpPr>
        <p:spPr bwMode="auto">
          <a:xfrm>
            <a:off x="138721" y="6902041"/>
            <a:ext cx="7995817" cy="1714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 anchor="ctr">
            <a:spAutoFit/>
          </a:bodyPr>
          <a:lstStyle/>
          <a:p>
            <a:pPr marL="697839" indent="-697839" defTabSz="1024953" fontAlgn="base">
              <a:spcBef>
                <a:spcPct val="0"/>
              </a:spcBef>
              <a:spcAft>
                <a:spcPct val="0"/>
              </a:spcAft>
              <a:tabLst>
                <a:tab pos="701470" algn="l"/>
              </a:tabLst>
            </a:pPr>
            <a:r>
              <a:rPr lang="ru-RU" sz="1100" dirty="0">
                <a:solidFill>
                  <a:srgbClr val="000000"/>
                </a:solidFill>
              </a:rPr>
              <a:t>ИСТОЧНИК: источник</a:t>
            </a:r>
          </a:p>
        </p:txBody>
      </p:sp>
      <p:grpSp>
        <p:nvGrpSpPr>
          <p:cNvPr id="15" name="ACET" hidden="1"/>
          <p:cNvGrpSpPr>
            <a:grpSpLocks/>
          </p:cNvGrpSpPr>
          <p:nvPr/>
        </p:nvGrpSpPr>
        <p:grpSpPr bwMode="auto">
          <a:xfrm>
            <a:off x="1692418" y="1266197"/>
            <a:ext cx="4968023" cy="573255"/>
            <a:chOff x="915" y="709"/>
            <a:chExt cx="2686" cy="321"/>
          </a:xfrm>
        </p:grpSpPr>
        <p:cxnSp>
          <p:nvCxnSpPr>
            <p:cNvPr id="16" name="AutoShape 249"/>
            <p:cNvCxnSpPr>
              <a:cxnSpLocks noChangeShapeType="1"/>
              <a:stCxn id="17" idx="4"/>
              <a:endCxn id="17" idx="6"/>
            </p:cNvCxnSpPr>
            <p:nvPr/>
          </p:nvCxnSpPr>
          <p:spPr bwMode="auto">
            <a:xfrm>
              <a:off x="915" y="1030"/>
              <a:ext cx="2686" cy="0"/>
            </a:xfrm>
            <a:prstGeom prst="straightConnector1">
              <a:avLst/>
            </a:prstGeom>
            <a:noFill/>
            <a:ln w="9525">
              <a:solidFill>
                <a:srgbClr val="80808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7" name="AutoShape 250"/>
            <p:cNvSpPr>
              <a:spLocks noChangeArrowheads="1"/>
            </p:cNvSpPr>
            <p:nvPr/>
          </p:nvSpPr>
          <p:spPr bwMode="auto">
            <a:xfrm>
              <a:off x="915" y="709"/>
              <a:ext cx="2686" cy="321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18288" anchor="b">
              <a:spAutoFit/>
            </a:bodyPr>
            <a:lstStyle/>
            <a:p>
              <a:pPr defTabSz="911971" fontAlgn="base">
                <a:spcBef>
                  <a:spcPct val="0"/>
                </a:spcBef>
                <a:spcAft>
                  <a:spcPct val="0"/>
                </a:spcAft>
              </a:pPr>
              <a:r>
                <a:rPr lang="ru-RU" sz="1800" b="1" dirty="0">
                  <a:solidFill>
                    <a:srgbClr val="000000"/>
                  </a:solidFill>
                </a:rPr>
                <a:t>Title</a:t>
              </a:r>
            </a:p>
            <a:p>
              <a:pPr defTabSz="911971" fontAlgn="base">
                <a:spcBef>
                  <a:spcPct val="0"/>
                </a:spcBef>
                <a:spcAft>
                  <a:spcPct val="0"/>
                </a:spcAft>
              </a:pPr>
              <a:r>
                <a:rPr lang="ru-RU" sz="1800" dirty="0">
                  <a:solidFill>
                    <a:srgbClr val="808080"/>
                  </a:solidFill>
                </a:rPr>
                <a:t>Unit of measure</a:t>
              </a:r>
            </a:p>
          </p:txBody>
        </p:sp>
      </p:grpSp>
      <p:sp>
        <p:nvSpPr>
          <p:cNvPr id="23" name="Line 16"/>
          <p:cNvSpPr>
            <a:spLocks noChangeShapeType="1"/>
          </p:cNvSpPr>
          <p:nvPr/>
        </p:nvSpPr>
        <p:spPr bwMode="auto">
          <a:xfrm>
            <a:off x="138720" y="7116588"/>
            <a:ext cx="10152972" cy="0"/>
          </a:xfrm>
          <a:prstGeom prst="line">
            <a:avLst/>
          </a:prstGeom>
          <a:noFill/>
          <a:ln w="28575">
            <a:solidFill>
              <a:schemeClr val="accent3"/>
            </a:solidFill>
            <a:round/>
            <a:headEnd type="none" w="lg" len="lg"/>
            <a:tailEnd type="none" w="lg" len="lg"/>
          </a:ln>
        </p:spPr>
        <p:txBody>
          <a:bodyPr wrap="none" lIns="104677" tIns="104677" rIns="104677" bIns="104677" anchor="ctr"/>
          <a:lstStyle/>
          <a:p>
            <a:pPr defTabSz="911971" fontAlgn="base">
              <a:spcBef>
                <a:spcPct val="0"/>
              </a:spcBef>
              <a:spcAft>
                <a:spcPct val="0"/>
              </a:spcAft>
              <a:defRPr/>
            </a:pPr>
            <a:endParaRPr lang="ru-RU" sz="21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4" name="Text Box 3">
            <a:hlinkClick r:id="rId9"/>
          </p:cNvPr>
          <p:cNvSpPr txBox="1">
            <a:spLocks noChangeArrowheads="1"/>
          </p:cNvSpPr>
          <p:nvPr/>
        </p:nvSpPr>
        <p:spPr bwMode="auto">
          <a:xfrm>
            <a:off x="4622154" y="7154098"/>
            <a:ext cx="1139736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911971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100" b="1" dirty="0">
                <a:solidFill>
                  <a:srgbClr val="003274"/>
                </a:solidFill>
                <a:cs typeface="Arial" charset="0"/>
                <a:hlinkClick r:id="rId9"/>
              </a:rPr>
              <a:t>www.rosatom.ru</a:t>
            </a:r>
            <a:r>
              <a:rPr lang="ru-RU" sz="1100" b="1" dirty="0">
                <a:solidFill>
                  <a:srgbClr val="003274"/>
                </a:solidFill>
                <a:cs typeface="Arial" charset="0"/>
              </a:rPr>
              <a:t> </a:t>
            </a:r>
          </a:p>
        </p:txBody>
      </p:sp>
      <p:sp>
        <p:nvSpPr>
          <p:cNvPr id="25" name="Line 16"/>
          <p:cNvSpPr>
            <a:spLocks noChangeShapeType="1"/>
          </p:cNvSpPr>
          <p:nvPr/>
        </p:nvSpPr>
        <p:spPr bwMode="auto">
          <a:xfrm>
            <a:off x="138720" y="994716"/>
            <a:ext cx="10152972" cy="0"/>
          </a:xfrm>
          <a:prstGeom prst="line">
            <a:avLst/>
          </a:prstGeom>
          <a:noFill/>
          <a:ln w="28575">
            <a:solidFill>
              <a:schemeClr val="accent3"/>
            </a:solidFill>
            <a:round/>
            <a:headEnd type="none" w="lg" len="lg"/>
            <a:tailEnd type="none" w="lg" len="lg"/>
          </a:ln>
        </p:spPr>
        <p:txBody>
          <a:bodyPr wrap="none" lIns="104677" tIns="104677" rIns="104677" bIns="104677" anchor="ctr"/>
          <a:lstStyle/>
          <a:p>
            <a:pPr defTabSz="911971" fontAlgn="base">
              <a:spcBef>
                <a:spcPct val="0"/>
              </a:spcBef>
              <a:spcAft>
                <a:spcPct val="0"/>
              </a:spcAft>
              <a:defRPr/>
            </a:pPr>
            <a:endParaRPr lang="ru-RU" sz="2100" dirty="0">
              <a:solidFill>
                <a:srgbClr val="000000"/>
              </a:solidFill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283634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9" r:id="rId1"/>
    <p:sldLayoutId id="2147483700" r:id="rId2"/>
    <p:sldLayoutId id="2147483701" r:id="rId3"/>
  </p:sldLayoutIdLst>
  <p:hf hdr="0" ftr="0" dt="0"/>
  <p:txStyles>
    <p:titleStyle>
      <a:lvl1pPr algn="l" defTabSz="1024953" rtl="0" eaLnBrk="1" fontAlgn="base" hangingPunct="1">
        <a:spcBef>
          <a:spcPct val="0"/>
        </a:spcBef>
        <a:spcAft>
          <a:spcPct val="0"/>
        </a:spcAft>
        <a:tabLst>
          <a:tab pos="408893" algn="l"/>
        </a:tabLst>
        <a:defRPr sz="2300" b="1">
          <a:solidFill>
            <a:schemeClr val="tx2"/>
          </a:solidFill>
          <a:latin typeface="+mj-lt"/>
          <a:ea typeface="+mj-ea"/>
          <a:cs typeface="+mj-cs"/>
        </a:defRPr>
      </a:lvl1pPr>
      <a:lvl2pPr algn="l" defTabSz="1024953" rtl="0" eaLnBrk="1" fontAlgn="base" hangingPunct="1">
        <a:spcBef>
          <a:spcPct val="0"/>
        </a:spcBef>
        <a:spcAft>
          <a:spcPct val="0"/>
        </a:spcAft>
        <a:defRPr sz="2300" b="1">
          <a:solidFill>
            <a:schemeClr val="tx2"/>
          </a:solidFill>
          <a:latin typeface="Arial" charset="0"/>
        </a:defRPr>
      </a:lvl2pPr>
      <a:lvl3pPr algn="l" defTabSz="1024953" rtl="0" eaLnBrk="1" fontAlgn="base" hangingPunct="1">
        <a:spcBef>
          <a:spcPct val="0"/>
        </a:spcBef>
        <a:spcAft>
          <a:spcPct val="0"/>
        </a:spcAft>
        <a:defRPr sz="2300" b="1">
          <a:solidFill>
            <a:schemeClr val="tx2"/>
          </a:solidFill>
          <a:latin typeface="Arial" charset="0"/>
        </a:defRPr>
      </a:lvl3pPr>
      <a:lvl4pPr algn="l" defTabSz="1024953" rtl="0" eaLnBrk="1" fontAlgn="base" hangingPunct="1">
        <a:spcBef>
          <a:spcPct val="0"/>
        </a:spcBef>
        <a:spcAft>
          <a:spcPct val="0"/>
        </a:spcAft>
        <a:defRPr sz="2300" b="1">
          <a:solidFill>
            <a:schemeClr val="tx2"/>
          </a:solidFill>
          <a:latin typeface="Arial" charset="0"/>
        </a:defRPr>
      </a:lvl4pPr>
      <a:lvl5pPr algn="l" defTabSz="1024953" rtl="0" eaLnBrk="1" fontAlgn="base" hangingPunct="1">
        <a:spcBef>
          <a:spcPct val="0"/>
        </a:spcBef>
        <a:spcAft>
          <a:spcPct val="0"/>
        </a:spcAft>
        <a:defRPr sz="2300" b="1">
          <a:solidFill>
            <a:schemeClr val="tx2"/>
          </a:solidFill>
          <a:latin typeface="Arial" charset="0"/>
        </a:defRPr>
      </a:lvl5pPr>
      <a:lvl6pPr marL="523380" algn="l" defTabSz="1024953" rtl="0" eaLnBrk="1" fontAlgn="base" hangingPunct="1">
        <a:spcBef>
          <a:spcPct val="0"/>
        </a:spcBef>
        <a:spcAft>
          <a:spcPct val="0"/>
        </a:spcAft>
        <a:defRPr sz="2300" b="1">
          <a:solidFill>
            <a:schemeClr val="tx2"/>
          </a:solidFill>
          <a:latin typeface="Arial" charset="0"/>
        </a:defRPr>
      </a:lvl6pPr>
      <a:lvl7pPr marL="1046760" algn="l" defTabSz="1024953" rtl="0" eaLnBrk="1" fontAlgn="base" hangingPunct="1">
        <a:spcBef>
          <a:spcPct val="0"/>
        </a:spcBef>
        <a:spcAft>
          <a:spcPct val="0"/>
        </a:spcAft>
        <a:defRPr sz="2300" b="1">
          <a:solidFill>
            <a:schemeClr val="tx2"/>
          </a:solidFill>
          <a:latin typeface="Arial" charset="0"/>
        </a:defRPr>
      </a:lvl7pPr>
      <a:lvl8pPr marL="1570137" algn="l" defTabSz="1024953" rtl="0" eaLnBrk="1" fontAlgn="base" hangingPunct="1">
        <a:spcBef>
          <a:spcPct val="0"/>
        </a:spcBef>
        <a:spcAft>
          <a:spcPct val="0"/>
        </a:spcAft>
        <a:defRPr sz="2300" b="1">
          <a:solidFill>
            <a:schemeClr val="tx2"/>
          </a:solidFill>
          <a:latin typeface="Arial" charset="0"/>
        </a:defRPr>
      </a:lvl8pPr>
      <a:lvl9pPr marL="2093517" algn="l" defTabSz="1024953" rtl="0" eaLnBrk="1" fontAlgn="base" hangingPunct="1">
        <a:spcBef>
          <a:spcPct val="0"/>
        </a:spcBef>
        <a:spcAft>
          <a:spcPct val="0"/>
        </a:spcAft>
        <a:defRPr sz="2300" b="1">
          <a:solidFill>
            <a:schemeClr val="tx2"/>
          </a:solidFill>
          <a:latin typeface="Arial" charset="0"/>
        </a:defRPr>
      </a:lvl9pPr>
    </p:titleStyle>
    <p:bodyStyle>
      <a:lvl1pPr marL="0" indent="0" algn="l" defTabSz="1024953" rtl="0" eaLnBrk="1" fontAlgn="base" hangingPunct="1">
        <a:spcBef>
          <a:spcPct val="0"/>
        </a:spcBef>
        <a:spcAft>
          <a:spcPct val="0"/>
        </a:spcAft>
        <a:buClr>
          <a:schemeClr val="tx2"/>
        </a:buClr>
        <a:defRPr sz="1800">
          <a:solidFill>
            <a:schemeClr val="tx1"/>
          </a:solidFill>
          <a:latin typeface="+mn-lt"/>
          <a:ea typeface="+mn-ea"/>
          <a:cs typeface="+mn-cs"/>
        </a:defRPr>
      </a:lvl1pPr>
      <a:lvl2pPr marL="221710" indent="-219893" algn="l" defTabSz="1024953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125000"/>
        <a:buFont typeface="Arial" charset="0"/>
        <a:buChar char="▪"/>
        <a:defRPr sz="1800">
          <a:solidFill>
            <a:schemeClr val="tx1"/>
          </a:solidFill>
          <a:latin typeface="+mn-lt"/>
        </a:defRPr>
      </a:lvl2pPr>
      <a:lvl3pPr marL="523380" indent="-299853" algn="l" defTabSz="1024953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120000"/>
        <a:buFont typeface="Arial" charset="0"/>
        <a:buChar char="–"/>
        <a:defRPr sz="1800">
          <a:solidFill>
            <a:schemeClr val="tx1"/>
          </a:solidFill>
          <a:latin typeface="+mn-lt"/>
        </a:defRPr>
      </a:lvl3pPr>
      <a:lvl4pPr marL="703289" indent="-178090" algn="l" defTabSz="1024953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120000"/>
        <a:buFont typeface="Arial" charset="0"/>
        <a:buChar char="▫"/>
        <a:defRPr sz="1800">
          <a:solidFill>
            <a:schemeClr val="tx1"/>
          </a:solidFill>
          <a:latin typeface="+mn-lt"/>
        </a:defRPr>
      </a:lvl4pPr>
      <a:lvl5pPr marL="858343" indent="-149016" algn="l" defTabSz="1024953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89000"/>
        <a:buFont typeface="Arial" charset="0"/>
        <a:buChar char="-"/>
        <a:defRPr sz="1800">
          <a:solidFill>
            <a:schemeClr val="tx1"/>
          </a:solidFill>
          <a:latin typeface="+mn-lt"/>
        </a:defRPr>
      </a:lvl5pPr>
      <a:lvl6pPr marL="858343" indent="-149016" algn="l" defTabSz="1024953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89000"/>
        <a:buFont typeface="Arial" charset="0"/>
        <a:buChar char="-"/>
        <a:defRPr sz="1800">
          <a:solidFill>
            <a:schemeClr val="tx1"/>
          </a:solidFill>
          <a:latin typeface="+mn-lt"/>
        </a:defRPr>
      </a:lvl6pPr>
      <a:lvl7pPr marL="858343" indent="-149016" algn="l" defTabSz="1024953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89000"/>
        <a:buFont typeface="Arial" charset="0"/>
        <a:buChar char="-"/>
        <a:defRPr sz="1800">
          <a:solidFill>
            <a:schemeClr val="tx1"/>
          </a:solidFill>
          <a:latin typeface="+mn-lt"/>
        </a:defRPr>
      </a:lvl7pPr>
      <a:lvl8pPr marL="858343" indent="-149016" algn="l" defTabSz="1024953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89000"/>
        <a:buFont typeface="Arial" charset="0"/>
        <a:buChar char="-"/>
        <a:defRPr sz="1800">
          <a:solidFill>
            <a:schemeClr val="tx1"/>
          </a:solidFill>
          <a:latin typeface="+mn-lt"/>
        </a:defRPr>
      </a:lvl8pPr>
      <a:lvl9pPr marL="858343" indent="-149016" algn="l" defTabSz="1024953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89000"/>
        <a:buFont typeface="Arial" charset="0"/>
        <a:buChar char="-"/>
        <a:defRPr sz="18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1046760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23380" algn="l" defTabSz="1046760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2pPr>
      <a:lvl3pPr marL="1046760" algn="l" defTabSz="1046760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3pPr>
      <a:lvl4pPr marL="1570137" algn="l" defTabSz="1046760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4pPr>
      <a:lvl5pPr marL="2093517" algn="l" defTabSz="1046760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5pPr>
      <a:lvl6pPr marL="2616898" algn="l" defTabSz="1046760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3140277" algn="l" defTabSz="1046760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7pPr>
      <a:lvl8pPr marL="3663655" algn="l" defTabSz="1046760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8pPr>
      <a:lvl9pPr marL="4187034" algn="l" defTabSz="1046760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783074" y="672112"/>
            <a:ext cx="8874840" cy="12602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7996" tIns="48997" rIns="97996" bIns="48997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83074" y="2184365"/>
            <a:ext cx="8874840" cy="45367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7996" tIns="48997" rIns="97996" bIns="48997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83074" y="6889151"/>
            <a:ext cx="2175206" cy="5040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7996" tIns="48997" rIns="97996" bIns="48997" numCol="1" anchor="t" anchorCtr="0" compatLnSpc="1">
            <a:prstTxWarp prst="textNoShape">
              <a:avLst/>
            </a:prstTxWarp>
          </a:bodyPr>
          <a:lstStyle>
            <a:lvl1pPr>
              <a:defRPr sz="1500">
                <a:latin typeface="+mn-lt"/>
              </a:defRPr>
            </a:lvl1pPr>
          </a:lstStyle>
          <a:p>
            <a:pPr defTabSz="912591" fontAlgn="base">
              <a:spcBef>
                <a:spcPct val="0"/>
              </a:spcBef>
              <a:spcAft>
                <a:spcPct val="0"/>
              </a:spcAft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567347" y="6889151"/>
            <a:ext cx="3306313" cy="5040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7996" tIns="48997" rIns="97996" bIns="48997" numCol="1" anchor="t" anchorCtr="0" compatLnSpc="1">
            <a:prstTxWarp prst="textNoShape">
              <a:avLst/>
            </a:prstTxWarp>
          </a:bodyPr>
          <a:lstStyle>
            <a:lvl1pPr algn="ctr">
              <a:defRPr sz="1500">
                <a:latin typeface="+mn-lt"/>
              </a:defRPr>
            </a:lvl1pPr>
          </a:lstStyle>
          <a:p>
            <a:pPr defTabSz="912591" fontAlgn="base">
              <a:spcBef>
                <a:spcPct val="0"/>
              </a:spcBef>
              <a:spcAft>
                <a:spcPct val="0"/>
              </a:spcAft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482708" y="6889151"/>
            <a:ext cx="2175206" cy="5040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7996" tIns="48997" rIns="97996" bIns="48997" numCol="1" anchor="t" anchorCtr="0" compatLnSpc="1">
            <a:prstTxWarp prst="textNoShape">
              <a:avLst/>
            </a:prstTxWarp>
          </a:bodyPr>
          <a:lstStyle>
            <a:lvl1pPr algn="r">
              <a:defRPr sz="1500">
                <a:latin typeface="+mn-lt"/>
              </a:defRPr>
            </a:lvl1pPr>
          </a:lstStyle>
          <a:p>
            <a:pPr defTabSz="912591" fontAlgn="base">
              <a:spcBef>
                <a:spcPct val="0"/>
              </a:spcBef>
              <a:spcAft>
                <a:spcPct val="0"/>
              </a:spcAft>
            </a:pPr>
            <a:fld id="{8005A0A4-D6E0-47D0-A9FE-E21CCACF5836}" type="slidenum">
              <a:rPr lang="ru-RU" smtClean="0">
                <a:solidFill>
                  <a:srgbClr val="000000"/>
                </a:solidFill>
              </a:rPr>
              <a:pPr defTabSz="912591"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0859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6" r:id="rId1"/>
    <p:sldLayoutId id="2147483717" r:id="rId2"/>
    <p:sldLayoutId id="2147483718" r:id="rId3"/>
    <p:sldLayoutId id="2147483719" r:id="rId4"/>
    <p:sldLayoutId id="2147483720" r:id="rId5"/>
    <p:sldLayoutId id="2147483721" r:id="rId6"/>
    <p:sldLayoutId id="2147483722" r:id="rId7"/>
    <p:sldLayoutId id="2147483723" r:id="rId8"/>
    <p:sldLayoutId id="2147483724" r:id="rId9"/>
    <p:sldLayoutId id="2147483725" r:id="rId10"/>
    <p:sldLayoutId id="2147483726" r:id="rId11"/>
    <p:sldLayoutId id="2147483727" r:id="rId12"/>
  </p:sldLayoutIdLst>
  <p:hf hdr="0" ftr="0" dt="0"/>
  <p:txStyles>
    <p:titleStyle>
      <a:lvl1pPr algn="ctr" rtl="0" fontAlgn="base">
        <a:spcBef>
          <a:spcPct val="0"/>
        </a:spcBef>
        <a:spcAft>
          <a:spcPct val="0"/>
        </a:spcAft>
        <a:defRPr sz="47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700">
          <a:solidFill>
            <a:schemeClr val="tx2"/>
          </a:solidFill>
          <a:latin typeface="Times New Roman" pitchFamily="18" charset="0"/>
        </a:defRPr>
      </a:lvl2pPr>
      <a:lvl3pPr algn="ctr" rtl="0" fontAlgn="base">
        <a:spcBef>
          <a:spcPct val="0"/>
        </a:spcBef>
        <a:spcAft>
          <a:spcPct val="0"/>
        </a:spcAft>
        <a:defRPr sz="4700">
          <a:solidFill>
            <a:schemeClr val="tx2"/>
          </a:solidFill>
          <a:latin typeface="Times New Roman" pitchFamily="18" charset="0"/>
        </a:defRPr>
      </a:lvl3pPr>
      <a:lvl4pPr algn="ctr" rtl="0" fontAlgn="base">
        <a:spcBef>
          <a:spcPct val="0"/>
        </a:spcBef>
        <a:spcAft>
          <a:spcPct val="0"/>
        </a:spcAft>
        <a:defRPr sz="4700">
          <a:solidFill>
            <a:schemeClr val="tx2"/>
          </a:solidFill>
          <a:latin typeface="Times New Roman" pitchFamily="18" charset="0"/>
        </a:defRPr>
      </a:lvl4pPr>
      <a:lvl5pPr algn="ctr" rtl="0" fontAlgn="base">
        <a:spcBef>
          <a:spcPct val="0"/>
        </a:spcBef>
        <a:spcAft>
          <a:spcPct val="0"/>
        </a:spcAft>
        <a:defRPr sz="4700">
          <a:solidFill>
            <a:schemeClr val="tx2"/>
          </a:solidFill>
          <a:latin typeface="Times New Roman" pitchFamily="18" charset="0"/>
        </a:defRPr>
      </a:lvl5pPr>
      <a:lvl6pPr marL="489972" algn="ctr" rtl="0" fontAlgn="base">
        <a:spcBef>
          <a:spcPct val="0"/>
        </a:spcBef>
        <a:spcAft>
          <a:spcPct val="0"/>
        </a:spcAft>
        <a:defRPr sz="4700">
          <a:solidFill>
            <a:schemeClr val="tx2"/>
          </a:solidFill>
          <a:latin typeface="Times New Roman" pitchFamily="18" charset="0"/>
        </a:defRPr>
      </a:lvl6pPr>
      <a:lvl7pPr marL="979942" algn="ctr" rtl="0" fontAlgn="base">
        <a:spcBef>
          <a:spcPct val="0"/>
        </a:spcBef>
        <a:spcAft>
          <a:spcPct val="0"/>
        </a:spcAft>
        <a:defRPr sz="4700">
          <a:solidFill>
            <a:schemeClr val="tx2"/>
          </a:solidFill>
          <a:latin typeface="Times New Roman" pitchFamily="18" charset="0"/>
        </a:defRPr>
      </a:lvl7pPr>
      <a:lvl8pPr marL="1469908" algn="ctr" rtl="0" fontAlgn="base">
        <a:spcBef>
          <a:spcPct val="0"/>
        </a:spcBef>
        <a:spcAft>
          <a:spcPct val="0"/>
        </a:spcAft>
        <a:defRPr sz="4700">
          <a:solidFill>
            <a:schemeClr val="tx2"/>
          </a:solidFill>
          <a:latin typeface="Times New Roman" pitchFamily="18" charset="0"/>
        </a:defRPr>
      </a:lvl8pPr>
      <a:lvl9pPr marL="1959878" algn="ctr" rtl="0" fontAlgn="base">
        <a:spcBef>
          <a:spcPct val="0"/>
        </a:spcBef>
        <a:spcAft>
          <a:spcPct val="0"/>
        </a:spcAft>
        <a:defRPr sz="4700">
          <a:solidFill>
            <a:schemeClr val="tx2"/>
          </a:solidFill>
          <a:latin typeface="Times New Roman" pitchFamily="18" charset="0"/>
        </a:defRPr>
      </a:lvl9pPr>
    </p:titleStyle>
    <p:bodyStyle>
      <a:lvl1pPr marL="367466" indent="-367466" algn="l" rtl="0" fontAlgn="base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+mn-ea"/>
          <a:cs typeface="+mn-cs"/>
        </a:defRPr>
      </a:lvl1pPr>
      <a:lvl2pPr marL="796202" indent="-306234" algn="l" rtl="0" fontAlgn="base">
        <a:spcBef>
          <a:spcPct val="20000"/>
        </a:spcBef>
        <a:spcAft>
          <a:spcPct val="0"/>
        </a:spcAft>
        <a:buChar char="–"/>
        <a:defRPr sz="3000">
          <a:solidFill>
            <a:schemeClr val="tx1"/>
          </a:solidFill>
          <a:latin typeface="+mn-lt"/>
        </a:defRPr>
      </a:lvl2pPr>
      <a:lvl3pPr marL="1224927" indent="-244987" algn="l" rtl="0" fontAlgn="base">
        <a:spcBef>
          <a:spcPct val="20000"/>
        </a:spcBef>
        <a:spcAft>
          <a:spcPct val="0"/>
        </a:spcAft>
        <a:buChar char="•"/>
        <a:defRPr sz="2600">
          <a:solidFill>
            <a:schemeClr val="tx1"/>
          </a:solidFill>
          <a:latin typeface="+mn-lt"/>
        </a:defRPr>
      </a:lvl3pPr>
      <a:lvl4pPr marL="1714896" indent="-244987" algn="l" rtl="0" fontAlgn="base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</a:defRPr>
      </a:lvl4pPr>
      <a:lvl5pPr marL="2204866" indent="-244987" algn="l" rtl="0" fontAlgn="base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</a:defRPr>
      </a:lvl5pPr>
      <a:lvl6pPr marL="2694832" indent="-244987" algn="l" rtl="0" fontAlgn="base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</a:defRPr>
      </a:lvl6pPr>
      <a:lvl7pPr marL="3184804" indent="-244987" algn="l" rtl="0" fontAlgn="base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</a:defRPr>
      </a:lvl7pPr>
      <a:lvl8pPr marL="3674774" indent="-244987" algn="l" rtl="0" fontAlgn="base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</a:defRPr>
      </a:lvl8pPr>
      <a:lvl9pPr marL="4164746" indent="-244987" algn="l" rtl="0" fontAlgn="base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</a:defRPr>
      </a:lvl9pPr>
    </p:bodyStyle>
    <p:otherStyle>
      <a:defPPr>
        <a:defRPr lang="ru-RU"/>
      </a:defPPr>
      <a:lvl1pPr marL="0" algn="l" defTabSz="979942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89972" algn="l" defTabSz="979942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79942" algn="l" defTabSz="979942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469908" algn="l" defTabSz="979942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959878" algn="l" defTabSz="979942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449861" algn="l" defTabSz="979942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939818" algn="l" defTabSz="979942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788" algn="l" defTabSz="979942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919759" algn="l" defTabSz="979942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0">
          <a:blip r:embed="rId13" cstate="print"/>
          <a:srcRect/>
          <a:stretch>
            <a:fillRect b="-125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84" name="Rectangle 12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514737" y="7109689"/>
            <a:ext cx="926275" cy="41657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>
            <a:lvl1pPr algn="r">
              <a:defRPr sz="2300" b="1">
                <a:solidFill>
                  <a:schemeClr val="hlink"/>
                </a:solidFill>
                <a:latin typeface="Arial" pitchFamily="34" charset="0"/>
              </a:defRPr>
            </a:lvl1pPr>
          </a:lstStyle>
          <a:p>
            <a:pPr defTabSz="912773" fontAlgn="base">
              <a:spcBef>
                <a:spcPct val="0"/>
              </a:spcBef>
              <a:spcAft>
                <a:spcPct val="0"/>
              </a:spcAft>
              <a:defRPr/>
            </a:pPr>
            <a:fld id="{0C714F53-D149-4DE6-850D-C3B1030EC1C7}" type="slidenum">
              <a:rPr lang="ru-RU" smtClean="0">
                <a:solidFill>
                  <a:srgbClr val="003274"/>
                </a:solidFill>
              </a:rPr>
              <a:pPr defTabSz="912773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ru-RU" dirty="0">
              <a:solidFill>
                <a:srgbClr val="003274"/>
              </a:solidFill>
            </a:endParaRPr>
          </a:p>
        </p:txBody>
      </p:sp>
      <p:sp>
        <p:nvSpPr>
          <p:cNvPr id="156685" name="Text Box 13">
            <a:hlinkClick r:id="rId14"/>
          </p:cNvPr>
          <p:cNvSpPr txBox="1">
            <a:spLocks noChangeArrowheads="1"/>
          </p:cNvSpPr>
          <p:nvPr userDrawn="1"/>
        </p:nvSpPr>
        <p:spPr bwMode="auto">
          <a:xfrm>
            <a:off x="532925" y="7163948"/>
            <a:ext cx="3420232" cy="276999"/>
          </a:xfrm>
          <a:prstGeom prst="rect">
            <a:avLst/>
          </a:prstGeom>
          <a:solidFill>
            <a:srgbClr val="FFFFFF">
              <a:alpha val="999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defTabSz="912773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800" b="1" dirty="0" smtClean="0">
                <a:solidFill>
                  <a:srgbClr val="003274"/>
                </a:solidFill>
              </a:rPr>
              <a:t>Стандартизированная работа</a:t>
            </a:r>
            <a:endParaRPr lang="ru-RU" sz="1800" b="1" dirty="0">
              <a:solidFill>
                <a:srgbClr val="003274"/>
              </a:solidFill>
            </a:endParaRPr>
          </a:p>
        </p:txBody>
      </p:sp>
      <p:sp>
        <p:nvSpPr>
          <p:cNvPr id="7" name="Rectangle 2"/>
          <p:cNvSpPr txBox="1">
            <a:spLocks noChangeArrowheads="1"/>
          </p:cNvSpPr>
          <p:nvPr userDrawn="1"/>
        </p:nvSpPr>
        <p:spPr>
          <a:xfrm>
            <a:off x="534742" y="85771"/>
            <a:ext cx="7234371" cy="519836"/>
          </a:xfrm>
          <a:prstGeom prst="rect">
            <a:avLst/>
          </a:prstGeom>
        </p:spPr>
        <p:txBody>
          <a:bodyPr lIns="102689" tIns="51346" rIns="102689" bIns="51346"/>
          <a:lstStyle/>
          <a:p>
            <a:pPr defTabSz="912773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ru-RU" sz="2700" b="1" kern="0" dirty="0">
                <a:solidFill>
                  <a:srgbClr val="FFFFFF"/>
                </a:solidFill>
              </a:rPr>
              <a:t>Производственная система «Росатом»</a:t>
            </a:r>
          </a:p>
        </p:txBody>
      </p:sp>
    </p:spTree>
    <p:extLst>
      <p:ext uri="{BB962C8B-B14F-4D97-AF65-F5344CB8AC3E}">
        <p14:creationId xmlns:p14="http://schemas.microsoft.com/office/powerpoint/2010/main" val="33174868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9" r:id="rId1"/>
    <p:sldLayoutId id="2147483730" r:id="rId2"/>
    <p:sldLayoutId id="2147483731" r:id="rId3"/>
    <p:sldLayoutId id="2147483732" r:id="rId4"/>
    <p:sldLayoutId id="2147483733" r:id="rId5"/>
    <p:sldLayoutId id="2147483734" r:id="rId6"/>
    <p:sldLayoutId id="2147483735" r:id="rId7"/>
    <p:sldLayoutId id="2147483736" r:id="rId8"/>
    <p:sldLayoutId id="2147483737" r:id="rId9"/>
    <p:sldLayoutId id="2147483738" r:id="rId10"/>
    <p:sldLayoutId id="2147483739" r:id="rId11"/>
  </p:sldLayoutIdLst>
  <p:transition>
    <p:wipe dir="r"/>
  </p:transition>
  <p:hf hdr="0" ftr="0" dt="0"/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700" b="1">
          <a:solidFill>
            <a:schemeClr val="bg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700" b="1">
          <a:solidFill>
            <a:schemeClr val="bg1"/>
          </a:solidFill>
          <a:latin typeface="Arial" pitchFamily="34" charset="0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700" b="1">
          <a:solidFill>
            <a:schemeClr val="bg1"/>
          </a:solidFill>
          <a:latin typeface="Arial" pitchFamily="34" charset="0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700" b="1">
          <a:solidFill>
            <a:schemeClr val="bg1"/>
          </a:solidFill>
          <a:latin typeface="Arial" pitchFamily="34" charset="0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700" b="1">
          <a:solidFill>
            <a:schemeClr val="bg1"/>
          </a:solidFill>
          <a:latin typeface="Arial" pitchFamily="34" charset="0"/>
        </a:defRPr>
      </a:lvl5pPr>
      <a:lvl6pPr marL="513432" algn="l" rtl="0" fontAlgn="base">
        <a:lnSpc>
          <a:spcPct val="90000"/>
        </a:lnSpc>
        <a:spcBef>
          <a:spcPct val="0"/>
        </a:spcBef>
        <a:spcAft>
          <a:spcPct val="0"/>
        </a:spcAft>
        <a:defRPr sz="3700" b="1">
          <a:solidFill>
            <a:schemeClr val="bg1"/>
          </a:solidFill>
          <a:latin typeface="Arial" pitchFamily="34" charset="0"/>
        </a:defRPr>
      </a:lvl6pPr>
      <a:lvl7pPr marL="1026864" algn="l" rtl="0" fontAlgn="base">
        <a:lnSpc>
          <a:spcPct val="90000"/>
        </a:lnSpc>
        <a:spcBef>
          <a:spcPct val="0"/>
        </a:spcBef>
        <a:spcAft>
          <a:spcPct val="0"/>
        </a:spcAft>
        <a:defRPr sz="3700" b="1">
          <a:solidFill>
            <a:schemeClr val="bg1"/>
          </a:solidFill>
          <a:latin typeface="Arial" pitchFamily="34" charset="0"/>
        </a:defRPr>
      </a:lvl7pPr>
      <a:lvl8pPr marL="1540304" algn="l" rtl="0" fontAlgn="base">
        <a:lnSpc>
          <a:spcPct val="90000"/>
        </a:lnSpc>
        <a:spcBef>
          <a:spcPct val="0"/>
        </a:spcBef>
        <a:spcAft>
          <a:spcPct val="0"/>
        </a:spcAft>
        <a:defRPr sz="3700" b="1">
          <a:solidFill>
            <a:schemeClr val="bg1"/>
          </a:solidFill>
          <a:latin typeface="Arial" pitchFamily="34" charset="0"/>
        </a:defRPr>
      </a:lvl8pPr>
      <a:lvl9pPr marL="2053729" algn="l" rtl="0" fontAlgn="base">
        <a:lnSpc>
          <a:spcPct val="90000"/>
        </a:lnSpc>
        <a:spcBef>
          <a:spcPct val="0"/>
        </a:spcBef>
        <a:spcAft>
          <a:spcPct val="0"/>
        </a:spcAft>
        <a:defRPr sz="3700" b="1">
          <a:solidFill>
            <a:schemeClr val="bg1"/>
          </a:solidFill>
          <a:latin typeface="Arial" pitchFamily="34" charset="0"/>
        </a:defRPr>
      </a:lvl9pPr>
    </p:titleStyle>
    <p:bodyStyle>
      <a:lvl1pPr marL="402906" indent="-402906" algn="l" rtl="0" eaLnBrk="0" fontAlgn="base" hangingPunct="0">
        <a:spcBef>
          <a:spcPct val="40000"/>
        </a:spcBef>
        <a:spcAft>
          <a:spcPct val="20000"/>
        </a:spcAft>
        <a:buBlip>
          <a:blip r:embed="rId15"/>
        </a:buBlip>
        <a:defRPr sz="2900">
          <a:solidFill>
            <a:schemeClr val="tx1"/>
          </a:solidFill>
          <a:latin typeface="+mn-lt"/>
          <a:ea typeface="+mn-ea"/>
          <a:cs typeface="+mn-cs"/>
        </a:defRPr>
      </a:lvl1pPr>
      <a:lvl2pPr marL="698842" indent="-294156" algn="l" rtl="0" eaLnBrk="0" fontAlgn="base" hangingPunct="0">
        <a:spcBef>
          <a:spcPct val="0"/>
        </a:spcBef>
        <a:spcAft>
          <a:spcPct val="20000"/>
        </a:spcAft>
        <a:buBlip>
          <a:blip r:embed="rId16"/>
        </a:buBlip>
        <a:defRPr sz="2700">
          <a:solidFill>
            <a:schemeClr val="tx1"/>
          </a:solidFill>
          <a:latin typeface="+mn-lt"/>
        </a:defRPr>
      </a:lvl2pPr>
      <a:lvl3pPr marL="1001911" indent="-301286" algn="l" rtl="0" eaLnBrk="0" fontAlgn="base" hangingPunct="0">
        <a:spcBef>
          <a:spcPct val="0"/>
        </a:spcBef>
        <a:spcAft>
          <a:spcPct val="30000"/>
        </a:spcAft>
        <a:buBlip>
          <a:blip r:embed="rId16"/>
        </a:buBlip>
        <a:defRPr sz="2500">
          <a:solidFill>
            <a:schemeClr val="tx1"/>
          </a:solidFill>
          <a:latin typeface="+mn-lt"/>
        </a:defRPr>
      </a:lvl3pPr>
      <a:lvl4pPr marL="1870115" indent="-256718" algn="l" rtl="0" eaLnBrk="0" fontAlgn="base" hangingPunct="0">
        <a:spcBef>
          <a:spcPct val="20000"/>
        </a:spcBef>
        <a:spcAft>
          <a:spcPct val="0"/>
        </a:spcAft>
        <a:buChar char="–"/>
        <a:defRPr sz="2300">
          <a:solidFill>
            <a:schemeClr val="tx1"/>
          </a:solidFill>
          <a:latin typeface="+mn-lt"/>
        </a:defRPr>
      </a:lvl4pPr>
      <a:lvl5pPr marL="2328284" indent="-256718" algn="l" rtl="0" eaLnBrk="0" fontAlgn="base" hangingPunct="0">
        <a:spcBef>
          <a:spcPct val="20000"/>
        </a:spcBef>
        <a:spcAft>
          <a:spcPct val="0"/>
        </a:spcAft>
        <a:buChar char="»"/>
        <a:defRPr sz="2300">
          <a:solidFill>
            <a:schemeClr val="tx1"/>
          </a:solidFill>
          <a:latin typeface="+mn-lt"/>
        </a:defRPr>
      </a:lvl5pPr>
      <a:lvl6pPr marL="2841718" indent="-256718" algn="l" rtl="0" fontAlgn="base">
        <a:spcBef>
          <a:spcPct val="20000"/>
        </a:spcBef>
        <a:spcAft>
          <a:spcPct val="0"/>
        </a:spcAft>
        <a:buChar char="»"/>
        <a:defRPr sz="2300">
          <a:solidFill>
            <a:schemeClr val="tx1"/>
          </a:solidFill>
          <a:latin typeface="+mn-lt"/>
        </a:defRPr>
      </a:lvl6pPr>
      <a:lvl7pPr marL="3355153" indent="-256718" algn="l" rtl="0" fontAlgn="base">
        <a:spcBef>
          <a:spcPct val="20000"/>
        </a:spcBef>
        <a:spcAft>
          <a:spcPct val="0"/>
        </a:spcAft>
        <a:buChar char="»"/>
        <a:defRPr sz="2300">
          <a:solidFill>
            <a:schemeClr val="tx1"/>
          </a:solidFill>
          <a:latin typeface="+mn-lt"/>
        </a:defRPr>
      </a:lvl7pPr>
      <a:lvl8pPr marL="3868588" indent="-256718" algn="l" rtl="0" fontAlgn="base">
        <a:spcBef>
          <a:spcPct val="20000"/>
        </a:spcBef>
        <a:spcAft>
          <a:spcPct val="0"/>
        </a:spcAft>
        <a:buChar char="»"/>
        <a:defRPr sz="2300">
          <a:solidFill>
            <a:schemeClr val="tx1"/>
          </a:solidFill>
          <a:latin typeface="+mn-lt"/>
        </a:defRPr>
      </a:lvl8pPr>
      <a:lvl9pPr marL="4382022" indent="-256718" algn="l" rtl="0" fontAlgn="base">
        <a:spcBef>
          <a:spcPct val="20000"/>
        </a:spcBef>
        <a:spcAft>
          <a:spcPct val="0"/>
        </a:spcAft>
        <a:buChar char="»"/>
        <a:defRPr sz="2300">
          <a:solidFill>
            <a:schemeClr val="tx1"/>
          </a:solidFill>
          <a:latin typeface="+mn-lt"/>
        </a:defRPr>
      </a:lvl9pPr>
    </p:bodyStyle>
    <p:otherStyle>
      <a:defPPr>
        <a:defRPr lang="ru-RU"/>
      </a:defPPr>
      <a:lvl1pPr marL="0" algn="l" defTabSz="1026864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513432" algn="l" defTabSz="1026864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026864" algn="l" defTabSz="1026864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540304" algn="l" defTabSz="1026864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3729" algn="l" defTabSz="1026864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67172" algn="l" defTabSz="1026864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3080610" algn="l" defTabSz="1026864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594044" algn="l" defTabSz="1026864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4107476" algn="l" defTabSz="1026864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783074" y="672112"/>
            <a:ext cx="8874840" cy="12602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8029" tIns="49015" rIns="98029" bIns="49015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83074" y="2184365"/>
            <a:ext cx="8874840" cy="45367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8029" tIns="49015" rIns="98029" bIns="49015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83074" y="6889151"/>
            <a:ext cx="2175206" cy="5040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8029" tIns="49015" rIns="98029" bIns="49015" numCol="1" anchor="t" anchorCtr="0" compatLnSpc="1">
            <a:prstTxWarp prst="textNoShape">
              <a:avLst/>
            </a:prstTxWarp>
          </a:bodyPr>
          <a:lstStyle>
            <a:lvl1pPr>
              <a:defRPr sz="1500">
                <a:latin typeface="+mn-lt"/>
              </a:defRPr>
            </a:lvl1pPr>
          </a:lstStyle>
          <a:p>
            <a:pPr defTabSz="912914" fontAlgn="base">
              <a:spcBef>
                <a:spcPct val="0"/>
              </a:spcBef>
              <a:spcAft>
                <a:spcPct val="0"/>
              </a:spcAft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567347" y="6889151"/>
            <a:ext cx="3306313" cy="5040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8029" tIns="49015" rIns="98029" bIns="49015" numCol="1" anchor="t" anchorCtr="0" compatLnSpc="1">
            <a:prstTxWarp prst="textNoShape">
              <a:avLst/>
            </a:prstTxWarp>
          </a:bodyPr>
          <a:lstStyle>
            <a:lvl1pPr algn="ctr">
              <a:defRPr sz="1500">
                <a:latin typeface="+mn-lt"/>
              </a:defRPr>
            </a:lvl1pPr>
          </a:lstStyle>
          <a:p>
            <a:pPr defTabSz="912914" fontAlgn="base">
              <a:spcBef>
                <a:spcPct val="0"/>
              </a:spcBef>
              <a:spcAft>
                <a:spcPct val="0"/>
              </a:spcAft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482708" y="6889151"/>
            <a:ext cx="2175206" cy="5040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8029" tIns="49015" rIns="98029" bIns="49015" numCol="1" anchor="t" anchorCtr="0" compatLnSpc="1">
            <a:prstTxWarp prst="textNoShape">
              <a:avLst/>
            </a:prstTxWarp>
          </a:bodyPr>
          <a:lstStyle>
            <a:lvl1pPr algn="r">
              <a:defRPr sz="1500">
                <a:latin typeface="+mn-lt"/>
              </a:defRPr>
            </a:lvl1pPr>
          </a:lstStyle>
          <a:p>
            <a:pPr defTabSz="912914" fontAlgn="base">
              <a:spcBef>
                <a:spcPct val="0"/>
              </a:spcBef>
              <a:spcAft>
                <a:spcPct val="0"/>
              </a:spcAft>
            </a:pPr>
            <a:fld id="{8005A0A4-D6E0-47D0-A9FE-E21CCACF5836}" type="slidenum">
              <a:rPr lang="ru-RU" smtClean="0">
                <a:solidFill>
                  <a:srgbClr val="000000"/>
                </a:solidFill>
              </a:rPr>
              <a:pPr defTabSz="912914"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50392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1" r:id="rId1"/>
    <p:sldLayoutId id="2147483742" r:id="rId2"/>
    <p:sldLayoutId id="2147483743" r:id="rId3"/>
    <p:sldLayoutId id="2147483744" r:id="rId4"/>
    <p:sldLayoutId id="2147483745" r:id="rId5"/>
    <p:sldLayoutId id="2147483746" r:id="rId6"/>
    <p:sldLayoutId id="2147483747" r:id="rId7"/>
    <p:sldLayoutId id="2147483748" r:id="rId8"/>
    <p:sldLayoutId id="2147483749" r:id="rId9"/>
    <p:sldLayoutId id="2147483750" r:id="rId10"/>
    <p:sldLayoutId id="2147483751" r:id="rId11"/>
    <p:sldLayoutId id="2147483752" r:id="rId12"/>
  </p:sldLayoutIdLst>
  <p:hf hdr="0" ftr="0" dt="0"/>
  <p:txStyles>
    <p:titleStyle>
      <a:lvl1pPr algn="ctr" rtl="0" fontAlgn="base">
        <a:spcBef>
          <a:spcPct val="0"/>
        </a:spcBef>
        <a:spcAft>
          <a:spcPct val="0"/>
        </a:spcAft>
        <a:defRPr sz="47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700">
          <a:solidFill>
            <a:schemeClr val="tx2"/>
          </a:solidFill>
          <a:latin typeface="Times New Roman" pitchFamily="18" charset="0"/>
        </a:defRPr>
      </a:lvl2pPr>
      <a:lvl3pPr algn="ctr" rtl="0" fontAlgn="base">
        <a:spcBef>
          <a:spcPct val="0"/>
        </a:spcBef>
        <a:spcAft>
          <a:spcPct val="0"/>
        </a:spcAft>
        <a:defRPr sz="4700">
          <a:solidFill>
            <a:schemeClr val="tx2"/>
          </a:solidFill>
          <a:latin typeface="Times New Roman" pitchFamily="18" charset="0"/>
        </a:defRPr>
      </a:lvl3pPr>
      <a:lvl4pPr algn="ctr" rtl="0" fontAlgn="base">
        <a:spcBef>
          <a:spcPct val="0"/>
        </a:spcBef>
        <a:spcAft>
          <a:spcPct val="0"/>
        </a:spcAft>
        <a:defRPr sz="4700">
          <a:solidFill>
            <a:schemeClr val="tx2"/>
          </a:solidFill>
          <a:latin typeface="Times New Roman" pitchFamily="18" charset="0"/>
        </a:defRPr>
      </a:lvl4pPr>
      <a:lvl5pPr algn="ctr" rtl="0" fontAlgn="base">
        <a:spcBef>
          <a:spcPct val="0"/>
        </a:spcBef>
        <a:spcAft>
          <a:spcPct val="0"/>
        </a:spcAft>
        <a:defRPr sz="4700">
          <a:solidFill>
            <a:schemeClr val="tx2"/>
          </a:solidFill>
          <a:latin typeface="Times New Roman" pitchFamily="18" charset="0"/>
        </a:defRPr>
      </a:lvl5pPr>
      <a:lvl6pPr marL="490144" algn="ctr" rtl="0" fontAlgn="base">
        <a:spcBef>
          <a:spcPct val="0"/>
        </a:spcBef>
        <a:spcAft>
          <a:spcPct val="0"/>
        </a:spcAft>
        <a:defRPr sz="4700">
          <a:solidFill>
            <a:schemeClr val="tx2"/>
          </a:solidFill>
          <a:latin typeface="Times New Roman" pitchFamily="18" charset="0"/>
        </a:defRPr>
      </a:lvl6pPr>
      <a:lvl7pPr marL="980286" algn="ctr" rtl="0" fontAlgn="base">
        <a:spcBef>
          <a:spcPct val="0"/>
        </a:spcBef>
        <a:spcAft>
          <a:spcPct val="0"/>
        </a:spcAft>
        <a:defRPr sz="4700">
          <a:solidFill>
            <a:schemeClr val="tx2"/>
          </a:solidFill>
          <a:latin typeface="Times New Roman" pitchFamily="18" charset="0"/>
        </a:defRPr>
      </a:lvl7pPr>
      <a:lvl8pPr marL="1470432" algn="ctr" rtl="0" fontAlgn="base">
        <a:spcBef>
          <a:spcPct val="0"/>
        </a:spcBef>
        <a:spcAft>
          <a:spcPct val="0"/>
        </a:spcAft>
        <a:defRPr sz="4700">
          <a:solidFill>
            <a:schemeClr val="tx2"/>
          </a:solidFill>
          <a:latin typeface="Times New Roman" pitchFamily="18" charset="0"/>
        </a:defRPr>
      </a:lvl8pPr>
      <a:lvl9pPr marL="1960574" algn="ctr" rtl="0" fontAlgn="base">
        <a:spcBef>
          <a:spcPct val="0"/>
        </a:spcBef>
        <a:spcAft>
          <a:spcPct val="0"/>
        </a:spcAft>
        <a:defRPr sz="4700">
          <a:solidFill>
            <a:schemeClr val="tx2"/>
          </a:solidFill>
          <a:latin typeface="Times New Roman" pitchFamily="18" charset="0"/>
        </a:defRPr>
      </a:lvl9pPr>
    </p:titleStyle>
    <p:bodyStyle>
      <a:lvl1pPr marL="367597" indent="-367597" algn="l" rtl="0" fontAlgn="base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+mn-ea"/>
          <a:cs typeface="+mn-cs"/>
        </a:defRPr>
      </a:lvl1pPr>
      <a:lvl2pPr marL="796484" indent="-306341" algn="l" rtl="0" fontAlgn="base">
        <a:spcBef>
          <a:spcPct val="20000"/>
        </a:spcBef>
        <a:spcAft>
          <a:spcPct val="0"/>
        </a:spcAft>
        <a:buChar char="–"/>
        <a:defRPr sz="3000">
          <a:solidFill>
            <a:schemeClr val="tx1"/>
          </a:solidFill>
          <a:latin typeface="+mn-lt"/>
        </a:defRPr>
      </a:lvl2pPr>
      <a:lvl3pPr marL="1225363" indent="-245074" algn="l" rtl="0" fontAlgn="base">
        <a:spcBef>
          <a:spcPct val="20000"/>
        </a:spcBef>
        <a:spcAft>
          <a:spcPct val="0"/>
        </a:spcAft>
        <a:buChar char="•"/>
        <a:defRPr sz="2600">
          <a:solidFill>
            <a:schemeClr val="tx1"/>
          </a:solidFill>
          <a:latin typeface="+mn-lt"/>
        </a:defRPr>
      </a:lvl3pPr>
      <a:lvl4pPr marL="1715501" indent="-245074" algn="l" rtl="0" fontAlgn="base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</a:defRPr>
      </a:lvl4pPr>
      <a:lvl5pPr marL="2205646" indent="-245074" algn="l" rtl="0" fontAlgn="base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</a:defRPr>
      </a:lvl5pPr>
      <a:lvl6pPr marL="2695789" indent="-245074" algn="l" rtl="0" fontAlgn="base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</a:defRPr>
      </a:lvl6pPr>
      <a:lvl7pPr marL="3185932" indent="-245074" algn="l" rtl="0" fontAlgn="base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</a:defRPr>
      </a:lvl7pPr>
      <a:lvl8pPr marL="3676077" indent="-245074" algn="l" rtl="0" fontAlgn="base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</a:defRPr>
      </a:lvl8pPr>
      <a:lvl9pPr marL="4166221" indent="-245074" algn="l" rtl="0" fontAlgn="base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</a:defRPr>
      </a:lvl9pPr>
    </p:bodyStyle>
    <p:otherStyle>
      <a:defPPr>
        <a:defRPr lang="ru-RU"/>
      </a:defPPr>
      <a:lvl1pPr marL="0" algn="l" defTabSz="980286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90144" algn="l" defTabSz="980286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80286" algn="l" defTabSz="980286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470432" algn="l" defTabSz="980286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960574" algn="l" defTabSz="980286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450719" algn="l" defTabSz="980286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940860" algn="l" defTabSz="980286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431006" algn="l" defTabSz="980286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921148" algn="l" defTabSz="980286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783074" y="672112"/>
            <a:ext cx="8874840" cy="12602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8060" tIns="49030" rIns="98060" bIns="4903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83074" y="2184365"/>
            <a:ext cx="8874840" cy="45367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8060" tIns="49030" rIns="98060" bIns="4903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83074" y="6889151"/>
            <a:ext cx="2175206" cy="5040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8060" tIns="49030" rIns="98060" bIns="49030" numCol="1" anchor="t" anchorCtr="0" compatLnSpc="1">
            <a:prstTxWarp prst="textNoShape">
              <a:avLst/>
            </a:prstTxWarp>
          </a:bodyPr>
          <a:lstStyle>
            <a:lvl1pPr>
              <a:defRPr sz="1500">
                <a:latin typeface="+mn-lt"/>
              </a:defRPr>
            </a:lvl1pPr>
          </a:lstStyle>
          <a:p>
            <a:pPr defTabSz="913197" fontAlgn="base">
              <a:spcBef>
                <a:spcPct val="0"/>
              </a:spcBef>
              <a:spcAft>
                <a:spcPct val="0"/>
              </a:spcAft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567347" y="6889151"/>
            <a:ext cx="3306313" cy="5040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8060" tIns="49030" rIns="98060" bIns="49030" numCol="1" anchor="t" anchorCtr="0" compatLnSpc="1">
            <a:prstTxWarp prst="textNoShape">
              <a:avLst/>
            </a:prstTxWarp>
          </a:bodyPr>
          <a:lstStyle>
            <a:lvl1pPr algn="ctr">
              <a:defRPr sz="1500">
                <a:latin typeface="+mn-lt"/>
              </a:defRPr>
            </a:lvl1pPr>
          </a:lstStyle>
          <a:p>
            <a:pPr defTabSz="913197" fontAlgn="base">
              <a:spcBef>
                <a:spcPct val="0"/>
              </a:spcBef>
              <a:spcAft>
                <a:spcPct val="0"/>
              </a:spcAft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482708" y="6889151"/>
            <a:ext cx="2175206" cy="5040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8060" tIns="49030" rIns="98060" bIns="49030" numCol="1" anchor="t" anchorCtr="0" compatLnSpc="1">
            <a:prstTxWarp prst="textNoShape">
              <a:avLst/>
            </a:prstTxWarp>
          </a:bodyPr>
          <a:lstStyle>
            <a:lvl1pPr algn="r">
              <a:defRPr sz="1500">
                <a:latin typeface="+mn-lt"/>
              </a:defRPr>
            </a:lvl1pPr>
          </a:lstStyle>
          <a:p>
            <a:pPr defTabSz="913197" fontAlgn="base">
              <a:spcBef>
                <a:spcPct val="0"/>
              </a:spcBef>
              <a:spcAft>
                <a:spcPct val="0"/>
              </a:spcAft>
            </a:pPr>
            <a:fld id="{8005A0A4-D6E0-47D0-A9FE-E21CCACF5836}" type="slidenum">
              <a:rPr lang="ru-RU" smtClean="0">
                <a:solidFill>
                  <a:srgbClr val="000000"/>
                </a:solidFill>
              </a:rPr>
              <a:pPr defTabSz="913197"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02740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4" r:id="rId1"/>
    <p:sldLayoutId id="2147483755" r:id="rId2"/>
    <p:sldLayoutId id="2147483756" r:id="rId3"/>
    <p:sldLayoutId id="2147483757" r:id="rId4"/>
    <p:sldLayoutId id="2147483758" r:id="rId5"/>
    <p:sldLayoutId id="2147483759" r:id="rId6"/>
    <p:sldLayoutId id="2147483760" r:id="rId7"/>
    <p:sldLayoutId id="2147483761" r:id="rId8"/>
    <p:sldLayoutId id="2147483762" r:id="rId9"/>
    <p:sldLayoutId id="2147483763" r:id="rId10"/>
    <p:sldLayoutId id="2147483764" r:id="rId11"/>
    <p:sldLayoutId id="2147483765" r:id="rId12"/>
  </p:sldLayoutIdLst>
  <p:hf hdr="0" ftr="0" dt="0"/>
  <p:txStyles>
    <p:titleStyle>
      <a:lvl1pPr algn="ctr" rtl="0" fontAlgn="base">
        <a:spcBef>
          <a:spcPct val="0"/>
        </a:spcBef>
        <a:spcAft>
          <a:spcPct val="0"/>
        </a:spcAft>
        <a:defRPr sz="47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700">
          <a:solidFill>
            <a:schemeClr val="tx2"/>
          </a:solidFill>
          <a:latin typeface="Times New Roman" pitchFamily="18" charset="0"/>
        </a:defRPr>
      </a:lvl2pPr>
      <a:lvl3pPr algn="ctr" rtl="0" fontAlgn="base">
        <a:spcBef>
          <a:spcPct val="0"/>
        </a:spcBef>
        <a:spcAft>
          <a:spcPct val="0"/>
        </a:spcAft>
        <a:defRPr sz="4700">
          <a:solidFill>
            <a:schemeClr val="tx2"/>
          </a:solidFill>
          <a:latin typeface="Times New Roman" pitchFamily="18" charset="0"/>
        </a:defRPr>
      </a:lvl3pPr>
      <a:lvl4pPr algn="ctr" rtl="0" fontAlgn="base">
        <a:spcBef>
          <a:spcPct val="0"/>
        </a:spcBef>
        <a:spcAft>
          <a:spcPct val="0"/>
        </a:spcAft>
        <a:defRPr sz="4700">
          <a:solidFill>
            <a:schemeClr val="tx2"/>
          </a:solidFill>
          <a:latin typeface="Times New Roman" pitchFamily="18" charset="0"/>
        </a:defRPr>
      </a:lvl4pPr>
      <a:lvl5pPr algn="ctr" rtl="0" fontAlgn="base">
        <a:spcBef>
          <a:spcPct val="0"/>
        </a:spcBef>
        <a:spcAft>
          <a:spcPct val="0"/>
        </a:spcAft>
        <a:defRPr sz="4700">
          <a:solidFill>
            <a:schemeClr val="tx2"/>
          </a:solidFill>
          <a:latin typeface="Times New Roman" pitchFamily="18" charset="0"/>
        </a:defRPr>
      </a:lvl5pPr>
      <a:lvl6pPr marL="490295" algn="ctr" rtl="0" fontAlgn="base">
        <a:spcBef>
          <a:spcPct val="0"/>
        </a:spcBef>
        <a:spcAft>
          <a:spcPct val="0"/>
        </a:spcAft>
        <a:defRPr sz="4700">
          <a:solidFill>
            <a:schemeClr val="tx2"/>
          </a:solidFill>
          <a:latin typeface="Times New Roman" pitchFamily="18" charset="0"/>
        </a:defRPr>
      </a:lvl6pPr>
      <a:lvl7pPr marL="980590" algn="ctr" rtl="0" fontAlgn="base">
        <a:spcBef>
          <a:spcPct val="0"/>
        </a:spcBef>
        <a:spcAft>
          <a:spcPct val="0"/>
        </a:spcAft>
        <a:defRPr sz="4700">
          <a:solidFill>
            <a:schemeClr val="tx2"/>
          </a:solidFill>
          <a:latin typeface="Times New Roman" pitchFamily="18" charset="0"/>
        </a:defRPr>
      </a:lvl7pPr>
      <a:lvl8pPr marL="1470887" algn="ctr" rtl="0" fontAlgn="base">
        <a:spcBef>
          <a:spcPct val="0"/>
        </a:spcBef>
        <a:spcAft>
          <a:spcPct val="0"/>
        </a:spcAft>
        <a:defRPr sz="4700">
          <a:solidFill>
            <a:schemeClr val="tx2"/>
          </a:solidFill>
          <a:latin typeface="Times New Roman" pitchFamily="18" charset="0"/>
        </a:defRPr>
      </a:lvl8pPr>
      <a:lvl9pPr marL="1961181" algn="ctr" rtl="0" fontAlgn="base">
        <a:spcBef>
          <a:spcPct val="0"/>
        </a:spcBef>
        <a:spcAft>
          <a:spcPct val="0"/>
        </a:spcAft>
        <a:defRPr sz="4700">
          <a:solidFill>
            <a:schemeClr val="tx2"/>
          </a:solidFill>
          <a:latin typeface="Times New Roman" pitchFamily="18" charset="0"/>
        </a:defRPr>
      </a:lvl9pPr>
    </p:titleStyle>
    <p:bodyStyle>
      <a:lvl1pPr marL="367713" indent="-367713" algn="l" rtl="0" fontAlgn="base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+mn-ea"/>
          <a:cs typeface="+mn-cs"/>
        </a:defRPr>
      </a:lvl1pPr>
      <a:lvl2pPr marL="796731" indent="-306436" algn="l" rtl="0" fontAlgn="base">
        <a:spcBef>
          <a:spcPct val="20000"/>
        </a:spcBef>
        <a:spcAft>
          <a:spcPct val="0"/>
        </a:spcAft>
        <a:buChar char="–"/>
        <a:defRPr sz="3000">
          <a:solidFill>
            <a:schemeClr val="tx1"/>
          </a:solidFill>
          <a:latin typeface="+mn-lt"/>
        </a:defRPr>
      </a:lvl2pPr>
      <a:lvl3pPr marL="1225741" indent="-245150" algn="l" rtl="0" fontAlgn="base">
        <a:spcBef>
          <a:spcPct val="20000"/>
        </a:spcBef>
        <a:spcAft>
          <a:spcPct val="0"/>
        </a:spcAft>
        <a:buChar char="•"/>
        <a:defRPr sz="2600">
          <a:solidFill>
            <a:schemeClr val="tx1"/>
          </a:solidFill>
          <a:latin typeface="+mn-lt"/>
        </a:defRPr>
      </a:lvl3pPr>
      <a:lvl4pPr marL="1716033" indent="-245150" algn="l" rtl="0" fontAlgn="base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</a:defRPr>
      </a:lvl4pPr>
      <a:lvl5pPr marL="2206330" indent="-245150" algn="l" rtl="0" fontAlgn="base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</a:defRPr>
      </a:lvl5pPr>
      <a:lvl6pPr marL="2696624" indent="-245150" algn="l" rtl="0" fontAlgn="base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</a:defRPr>
      </a:lvl6pPr>
      <a:lvl7pPr marL="3186920" indent="-245150" algn="l" rtl="0" fontAlgn="base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</a:defRPr>
      </a:lvl7pPr>
      <a:lvl8pPr marL="3677215" indent="-245150" algn="l" rtl="0" fontAlgn="base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</a:defRPr>
      </a:lvl8pPr>
      <a:lvl9pPr marL="4167510" indent="-245150" algn="l" rtl="0" fontAlgn="base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</a:defRPr>
      </a:lvl9pPr>
    </p:bodyStyle>
    <p:otherStyle>
      <a:defPPr>
        <a:defRPr lang="ru-RU"/>
      </a:defPPr>
      <a:lvl1pPr marL="0" algn="l" defTabSz="980590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90295" algn="l" defTabSz="980590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80590" algn="l" defTabSz="980590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470887" algn="l" defTabSz="980590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961181" algn="l" defTabSz="980590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451476" algn="l" defTabSz="980590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941771" algn="l" defTabSz="980590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432069" algn="l" defTabSz="980590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922364" algn="l" defTabSz="980590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wm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4.wmf"/><Relationship Id="rId5" Type="http://schemas.openxmlformats.org/officeDocument/2006/relationships/image" Target="../media/image23.wmf"/><Relationship Id="rId4" Type="http://schemas.openxmlformats.org/officeDocument/2006/relationships/image" Target="../media/image22.wmf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emf"/><Relationship Id="rId3" Type="http://schemas.openxmlformats.org/officeDocument/2006/relationships/tags" Target="../tags/tag34.xml"/><Relationship Id="rId7" Type="http://schemas.openxmlformats.org/officeDocument/2006/relationships/oleObject" Target="../embeddings/oleObject9.bin"/><Relationship Id="rId2" Type="http://schemas.openxmlformats.org/officeDocument/2006/relationships/tags" Target="../tags/tag33.xml"/><Relationship Id="rId1" Type="http://schemas.openxmlformats.org/officeDocument/2006/relationships/vmlDrawing" Target="../drawings/vmlDrawing9.vml"/><Relationship Id="rId6" Type="http://schemas.openxmlformats.org/officeDocument/2006/relationships/notesSlide" Target="../notesSlides/notesSlide8.xml"/><Relationship Id="rId5" Type="http://schemas.openxmlformats.org/officeDocument/2006/relationships/slideLayout" Target="../slideLayouts/slideLayout2.xml"/><Relationship Id="rId10" Type="http://schemas.openxmlformats.org/officeDocument/2006/relationships/image" Target="../media/image33.png"/><Relationship Id="rId4" Type="http://schemas.openxmlformats.org/officeDocument/2006/relationships/tags" Target="../tags/tag35.xml"/><Relationship Id="rId9" Type="http://schemas.openxmlformats.org/officeDocument/2006/relationships/image" Target="../media/image32.jpe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emf"/><Relationship Id="rId3" Type="http://schemas.openxmlformats.org/officeDocument/2006/relationships/tags" Target="../tags/tag37.xml"/><Relationship Id="rId7" Type="http://schemas.openxmlformats.org/officeDocument/2006/relationships/oleObject" Target="../embeddings/oleObject10.bin"/><Relationship Id="rId2" Type="http://schemas.openxmlformats.org/officeDocument/2006/relationships/tags" Target="../tags/tag36.xml"/><Relationship Id="rId1" Type="http://schemas.openxmlformats.org/officeDocument/2006/relationships/vmlDrawing" Target="../drawings/vmlDrawing10.vml"/><Relationship Id="rId6" Type="http://schemas.openxmlformats.org/officeDocument/2006/relationships/notesSlide" Target="../notesSlides/notesSlide9.xml"/><Relationship Id="rId5" Type="http://schemas.openxmlformats.org/officeDocument/2006/relationships/slideLayout" Target="../slideLayouts/slideLayout2.xml"/><Relationship Id="rId4" Type="http://schemas.openxmlformats.org/officeDocument/2006/relationships/tags" Target="../tags/tag38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5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emf"/><Relationship Id="rId3" Type="http://schemas.openxmlformats.org/officeDocument/2006/relationships/tags" Target="../tags/tag40.xml"/><Relationship Id="rId7" Type="http://schemas.openxmlformats.org/officeDocument/2006/relationships/oleObject" Target="../embeddings/oleObject11.bin"/><Relationship Id="rId2" Type="http://schemas.openxmlformats.org/officeDocument/2006/relationships/tags" Target="../tags/tag39.xml"/><Relationship Id="rId1" Type="http://schemas.openxmlformats.org/officeDocument/2006/relationships/vmlDrawing" Target="../drawings/vmlDrawing11.vml"/><Relationship Id="rId6" Type="http://schemas.openxmlformats.org/officeDocument/2006/relationships/notesSlide" Target="../notesSlides/notesSlide11.xml"/><Relationship Id="rId5" Type="http://schemas.openxmlformats.org/officeDocument/2006/relationships/slideLayout" Target="../slideLayouts/slideLayout2.xml"/><Relationship Id="rId4" Type="http://schemas.openxmlformats.org/officeDocument/2006/relationships/tags" Target="../tags/tag41.xml"/><Relationship Id="rId9" Type="http://schemas.openxmlformats.org/officeDocument/2006/relationships/image" Target="../media/image31.wmf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emf"/><Relationship Id="rId3" Type="http://schemas.openxmlformats.org/officeDocument/2006/relationships/tags" Target="../tags/tag43.xml"/><Relationship Id="rId7" Type="http://schemas.openxmlformats.org/officeDocument/2006/relationships/oleObject" Target="../embeddings/oleObject12.bin"/><Relationship Id="rId2" Type="http://schemas.openxmlformats.org/officeDocument/2006/relationships/tags" Target="../tags/tag42.xml"/><Relationship Id="rId1" Type="http://schemas.openxmlformats.org/officeDocument/2006/relationships/vmlDrawing" Target="../drawings/vmlDrawing12.vml"/><Relationship Id="rId6" Type="http://schemas.openxmlformats.org/officeDocument/2006/relationships/notesSlide" Target="../notesSlides/notesSlide12.xml"/><Relationship Id="rId5" Type="http://schemas.openxmlformats.org/officeDocument/2006/relationships/slideLayout" Target="../slideLayouts/slideLayout2.xml"/><Relationship Id="rId4" Type="http://schemas.openxmlformats.org/officeDocument/2006/relationships/tags" Target="../tags/tag44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emf"/><Relationship Id="rId3" Type="http://schemas.openxmlformats.org/officeDocument/2006/relationships/tags" Target="../tags/tag46.xml"/><Relationship Id="rId7" Type="http://schemas.openxmlformats.org/officeDocument/2006/relationships/oleObject" Target="../embeddings/oleObject13.bin"/><Relationship Id="rId2" Type="http://schemas.openxmlformats.org/officeDocument/2006/relationships/tags" Target="../tags/tag45.xml"/><Relationship Id="rId1" Type="http://schemas.openxmlformats.org/officeDocument/2006/relationships/vmlDrawing" Target="../drawings/vmlDrawing13.vml"/><Relationship Id="rId6" Type="http://schemas.openxmlformats.org/officeDocument/2006/relationships/notesSlide" Target="../notesSlides/notesSlide13.xml"/><Relationship Id="rId5" Type="http://schemas.openxmlformats.org/officeDocument/2006/relationships/slideLayout" Target="../slideLayouts/slideLayout2.xml"/><Relationship Id="rId4" Type="http://schemas.openxmlformats.org/officeDocument/2006/relationships/tags" Target="../tags/tag47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emf"/><Relationship Id="rId3" Type="http://schemas.openxmlformats.org/officeDocument/2006/relationships/tags" Target="../tags/tag49.xml"/><Relationship Id="rId7" Type="http://schemas.openxmlformats.org/officeDocument/2006/relationships/oleObject" Target="../embeddings/oleObject14.bin"/><Relationship Id="rId2" Type="http://schemas.openxmlformats.org/officeDocument/2006/relationships/tags" Target="../tags/tag48.xml"/><Relationship Id="rId1" Type="http://schemas.openxmlformats.org/officeDocument/2006/relationships/vmlDrawing" Target="../drawings/vmlDrawing14.vml"/><Relationship Id="rId6" Type="http://schemas.openxmlformats.org/officeDocument/2006/relationships/notesSlide" Target="../notesSlides/notesSlide14.xml"/><Relationship Id="rId5" Type="http://schemas.openxmlformats.org/officeDocument/2006/relationships/slideLayout" Target="../slideLayouts/slideLayout2.xml"/><Relationship Id="rId4" Type="http://schemas.openxmlformats.org/officeDocument/2006/relationships/tags" Target="../tags/tag50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emf"/><Relationship Id="rId3" Type="http://schemas.openxmlformats.org/officeDocument/2006/relationships/tags" Target="../tags/tag52.xml"/><Relationship Id="rId7" Type="http://schemas.openxmlformats.org/officeDocument/2006/relationships/oleObject" Target="../embeddings/oleObject15.bin"/><Relationship Id="rId2" Type="http://schemas.openxmlformats.org/officeDocument/2006/relationships/tags" Target="../tags/tag51.xml"/><Relationship Id="rId1" Type="http://schemas.openxmlformats.org/officeDocument/2006/relationships/vmlDrawing" Target="../drawings/vmlDrawing15.vml"/><Relationship Id="rId6" Type="http://schemas.openxmlformats.org/officeDocument/2006/relationships/notesSlide" Target="../notesSlides/notesSlide15.xml"/><Relationship Id="rId5" Type="http://schemas.openxmlformats.org/officeDocument/2006/relationships/slideLayout" Target="../slideLayouts/slideLayout2.xml"/><Relationship Id="rId4" Type="http://schemas.openxmlformats.org/officeDocument/2006/relationships/tags" Target="../tags/tag53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emf"/><Relationship Id="rId3" Type="http://schemas.openxmlformats.org/officeDocument/2006/relationships/tags" Target="../tags/tag55.xml"/><Relationship Id="rId7" Type="http://schemas.openxmlformats.org/officeDocument/2006/relationships/oleObject" Target="../embeddings/oleObject16.bin"/><Relationship Id="rId2" Type="http://schemas.openxmlformats.org/officeDocument/2006/relationships/tags" Target="../tags/tag54.xml"/><Relationship Id="rId1" Type="http://schemas.openxmlformats.org/officeDocument/2006/relationships/vmlDrawing" Target="../drawings/vmlDrawing16.vml"/><Relationship Id="rId6" Type="http://schemas.openxmlformats.org/officeDocument/2006/relationships/notesSlide" Target="../notesSlides/notesSlide16.xml"/><Relationship Id="rId5" Type="http://schemas.openxmlformats.org/officeDocument/2006/relationships/slideLayout" Target="../slideLayouts/slideLayout2.xml"/><Relationship Id="rId4" Type="http://schemas.openxmlformats.org/officeDocument/2006/relationships/tags" Target="../tags/tag56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wm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emf"/><Relationship Id="rId3" Type="http://schemas.openxmlformats.org/officeDocument/2006/relationships/tags" Target="../tags/tag58.xml"/><Relationship Id="rId7" Type="http://schemas.openxmlformats.org/officeDocument/2006/relationships/oleObject" Target="../embeddings/oleObject17.bin"/><Relationship Id="rId2" Type="http://schemas.openxmlformats.org/officeDocument/2006/relationships/tags" Target="../tags/tag57.xml"/><Relationship Id="rId1" Type="http://schemas.openxmlformats.org/officeDocument/2006/relationships/vmlDrawing" Target="../drawings/vmlDrawing17.vml"/><Relationship Id="rId6" Type="http://schemas.openxmlformats.org/officeDocument/2006/relationships/notesSlide" Target="../notesSlides/notesSlide18.xml"/><Relationship Id="rId5" Type="http://schemas.openxmlformats.org/officeDocument/2006/relationships/slideLayout" Target="../slideLayouts/slideLayout2.xml"/><Relationship Id="rId10" Type="http://schemas.openxmlformats.org/officeDocument/2006/relationships/chart" Target="../charts/chart1.xml"/><Relationship Id="rId4" Type="http://schemas.openxmlformats.org/officeDocument/2006/relationships/tags" Target="../tags/tag59.xml"/><Relationship Id="rId9" Type="http://schemas.openxmlformats.org/officeDocument/2006/relationships/image" Target="../media/image30.pn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emf"/><Relationship Id="rId3" Type="http://schemas.openxmlformats.org/officeDocument/2006/relationships/tags" Target="../tags/tag61.xml"/><Relationship Id="rId7" Type="http://schemas.openxmlformats.org/officeDocument/2006/relationships/oleObject" Target="../embeddings/oleObject18.bin"/><Relationship Id="rId2" Type="http://schemas.openxmlformats.org/officeDocument/2006/relationships/tags" Target="../tags/tag60.xml"/><Relationship Id="rId1" Type="http://schemas.openxmlformats.org/officeDocument/2006/relationships/vmlDrawing" Target="../drawings/vmlDrawing18.vml"/><Relationship Id="rId6" Type="http://schemas.openxmlformats.org/officeDocument/2006/relationships/notesSlide" Target="../notesSlides/notesSlide22.xml"/><Relationship Id="rId5" Type="http://schemas.openxmlformats.org/officeDocument/2006/relationships/slideLayout" Target="../slideLayouts/slideLayout2.xml"/><Relationship Id="rId4" Type="http://schemas.openxmlformats.org/officeDocument/2006/relationships/tags" Target="../tags/tag62.xml"/><Relationship Id="rId9" Type="http://schemas.openxmlformats.org/officeDocument/2006/relationships/image" Target="../media/image37.jpeg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jpeg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3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e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39.xml"/><Relationship Id="rId4" Type="http://schemas.openxmlformats.org/officeDocument/2006/relationships/image" Target="../media/image35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39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e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53.xml"/><Relationship Id="rId4" Type="http://schemas.openxmlformats.org/officeDocument/2006/relationships/image" Target="../media/image35.png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jpe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85.xml"/><Relationship Id="rId5" Type="http://schemas.openxmlformats.org/officeDocument/2006/relationships/image" Target="../media/image43.png"/><Relationship Id="rId4" Type="http://schemas.openxmlformats.org/officeDocument/2006/relationships/image" Target="../media/image42.png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emf"/><Relationship Id="rId3" Type="http://schemas.openxmlformats.org/officeDocument/2006/relationships/tags" Target="../tags/tag64.xml"/><Relationship Id="rId7" Type="http://schemas.openxmlformats.org/officeDocument/2006/relationships/oleObject" Target="../embeddings/oleObject19.bin"/><Relationship Id="rId2" Type="http://schemas.openxmlformats.org/officeDocument/2006/relationships/tags" Target="../tags/tag63.xml"/><Relationship Id="rId1" Type="http://schemas.openxmlformats.org/officeDocument/2006/relationships/vmlDrawing" Target="../drawings/vmlDrawing19.vml"/><Relationship Id="rId6" Type="http://schemas.openxmlformats.org/officeDocument/2006/relationships/notesSlide" Target="../notesSlides/notesSlide30.xml"/><Relationship Id="rId5" Type="http://schemas.openxmlformats.org/officeDocument/2006/relationships/slideLayout" Target="../slideLayouts/slideLayout2.xml"/><Relationship Id="rId4" Type="http://schemas.openxmlformats.org/officeDocument/2006/relationships/tags" Target="../tags/tag65.xml"/><Relationship Id="rId9" Type="http://schemas.openxmlformats.org/officeDocument/2006/relationships/image" Target="../media/image44.jpeg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emf"/><Relationship Id="rId3" Type="http://schemas.openxmlformats.org/officeDocument/2006/relationships/tags" Target="../tags/tag67.xml"/><Relationship Id="rId7" Type="http://schemas.openxmlformats.org/officeDocument/2006/relationships/oleObject" Target="../embeddings/oleObject20.bin"/><Relationship Id="rId2" Type="http://schemas.openxmlformats.org/officeDocument/2006/relationships/tags" Target="../tags/tag66.xml"/><Relationship Id="rId1" Type="http://schemas.openxmlformats.org/officeDocument/2006/relationships/vmlDrawing" Target="../drawings/vmlDrawing20.vml"/><Relationship Id="rId6" Type="http://schemas.openxmlformats.org/officeDocument/2006/relationships/notesSlide" Target="../notesSlides/notesSlide31.xml"/><Relationship Id="rId5" Type="http://schemas.openxmlformats.org/officeDocument/2006/relationships/slideLayout" Target="../slideLayouts/slideLayout99.xml"/><Relationship Id="rId4" Type="http://schemas.openxmlformats.org/officeDocument/2006/relationships/tags" Target="../tags/tag68.xml"/><Relationship Id="rId9" Type="http://schemas.openxmlformats.org/officeDocument/2006/relationships/image" Target="../media/image45.jpe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e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67.xml"/><Relationship Id="rId4" Type="http://schemas.openxmlformats.org/officeDocument/2006/relationships/image" Target="../media/image35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e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67.xml"/><Relationship Id="rId4" Type="http://schemas.openxmlformats.org/officeDocument/2006/relationships/image" Target="../media/image35.png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emf"/><Relationship Id="rId3" Type="http://schemas.openxmlformats.org/officeDocument/2006/relationships/tags" Target="../tags/tag70.xml"/><Relationship Id="rId7" Type="http://schemas.openxmlformats.org/officeDocument/2006/relationships/oleObject" Target="../embeddings/oleObject21.bin"/><Relationship Id="rId2" Type="http://schemas.openxmlformats.org/officeDocument/2006/relationships/tags" Target="../tags/tag69.xml"/><Relationship Id="rId1" Type="http://schemas.openxmlformats.org/officeDocument/2006/relationships/vmlDrawing" Target="../drawings/vmlDrawing21.vml"/><Relationship Id="rId6" Type="http://schemas.openxmlformats.org/officeDocument/2006/relationships/notesSlide" Target="../notesSlides/notesSlide34.xml"/><Relationship Id="rId5" Type="http://schemas.openxmlformats.org/officeDocument/2006/relationships/slideLayout" Target="../slideLayouts/slideLayout2.xml"/><Relationship Id="rId4" Type="http://schemas.openxmlformats.org/officeDocument/2006/relationships/tags" Target="../tags/tag71.xml"/><Relationship Id="rId9" Type="http://schemas.openxmlformats.org/officeDocument/2006/relationships/image" Target="../media/image46.jpeg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emf"/><Relationship Id="rId3" Type="http://schemas.openxmlformats.org/officeDocument/2006/relationships/tags" Target="../tags/tag73.xml"/><Relationship Id="rId7" Type="http://schemas.openxmlformats.org/officeDocument/2006/relationships/oleObject" Target="../embeddings/oleObject22.bin"/><Relationship Id="rId2" Type="http://schemas.openxmlformats.org/officeDocument/2006/relationships/tags" Target="../tags/tag72.xml"/><Relationship Id="rId1" Type="http://schemas.openxmlformats.org/officeDocument/2006/relationships/vmlDrawing" Target="../drawings/vmlDrawing22.vml"/><Relationship Id="rId6" Type="http://schemas.openxmlformats.org/officeDocument/2006/relationships/notesSlide" Target="../notesSlides/notesSlide36.xml"/><Relationship Id="rId5" Type="http://schemas.openxmlformats.org/officeDocument/2006/relationships/slideLayout" Target="../slideLayouts/slideLayout113.xml"/><Relationship Id="rId4" Type="http://schemas.openxmlformats.org/officeDocument/2006/relationships/tags" Target="../tags/tag74.xml"/><Relationship Id="rId9" Type="http://schemas.openxmlformats.org/officeDocument/2006/relationships/image" Target="../media/image47.jpeg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7.xml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emf"/><Relationship Id="rId3" Type="http://schemas.openxmlformats.org/officeDocument/2006/relationships/tags" Target="../tags/tag76.xml"/><Relationship Id="rId7" Type="http://schemas.openxmlformats.org/officeDocument/2006/relationships/oleObject" Target="../embeddings/oleObject23.bin"/><Relationship Id="rId2" Type="http://schemas.openxmlformats.org/officeDocument/2006/relationships/tags" Target="../tags/tag75.xml"/><Relationship Id="rId1" Type="http://schemas.openxmlformats.org/officeDocument/2006/relationships/vmlDrawing" Target="../drawings/vmlDrawing23.vml"/><Relationship Id="rId6" Type="http://schemas.openxmlformats.org/officeDocument/2006/relationships/notesSlide" Target="../notesSlides/notesSlide37.xml"/><Relationship Id="rId5" Type="http://schemas.openxmlformats.org/officeDocument/2006/relationships/slideLayout" Target="../slideLayouts/slideLayout181.xml"/><Relationship Id="rId4" Type="http://schemas.openxmlformats.org/officeDocument/2006/relationships/tags" Target="../tags/tag77.xml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png"/><Relationship Id="rId3" Type="http://schemas.openxmlformats.org/officeDocument/2006/relationships/tags" Target="../tags/tag79.xml"/><Relationship Id="rId7" Type="http://schemas.openxmlformats.org/officeDocument/2006/relationships/image" Target="../media/image28.emf"/><Relationship Id="rId2" Type="http://schemas.openxmlformats.org/officeDocument/2006/relationships/tags" Target="../tags/tag78.xml"/><Relationship Id="rId1" Type="http://schemas.openxmlformats.org/officeDocument/2006/relationships/vmlDrawing" Target="../drawings/vmlDrawing24.vml"/><Relationship Id="rId6" Type="http://schemas.openxmlformats.org/officeDocument/2006/relationships/oleObject" Target="../embeddings/oleObject24.bin"/><Relationship Id="rId5" Type="http://schemas.openxmlformats.org/officeDocument/2006/relationships/notesSlide" Target="../notesSlides/notesSlide38.xml"/><Relationship Id="rId4" Type="http://schemas.openxmlformats.org/officeDocument/2006/relationships/slideLayout" Target="../slideLayouts/slideLayout181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slideLayout" Target="../slideLayouts/slideLayout181.xml"/><Relationship Id="rId1" Type="http://schemas.openxmlformats.org/officeDocument/2006/relationships/tags" Target="../tags/tag80.xml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emf"/><Relationship Id="rId3" Type="http://schemas.openxmlformats.org/officeDocument/2006/relationships/tags" Target="../tags/tag82.xml"/><Relationship Id="rId7" Type="http://schemas.openxmlformats.org/officeDocument/2006/relationships/oleObject" Target="../embeddings/oleObject25.bin"/><Relationship Id="rId2" Type="http://schemas.openxmlformats.org/officeDocument/2006/relationships/tags" Target="../tags/tag81.xml"/><Relationship Id="rId1" Type="http://schemas.openxmlformats.org/officeDocument/2006/relationships/vmlDrawing" Target="../drawings/vmlDrawing25.vml"/><Relationship Id="rId6" Type="http://schemas.openxmlformats.org/officeDocument/2006/relationships/notesSlide" Target="../notesSlides/notesSlide39.xml"/><Relationship Id="rId5" Type="http://schemas.openxmlformats.org/officeDocument/2006/relationships/slideLayout" Target="../slideLayouts/slideLayout181.xml"/><Relationship Id="rId4" Type="http://schemas.openxmlformats.org/officeDocument/2006/relationships/tags" Target="../tags/tag83.xml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emf"/><Relationship Id="rId3" Type="http://schemas.openxmlformats.org/officeDocument/2006/relationships/tags" Target="../tags/tag85.xml"/><Relationship Id="rId7" Type="http://schemas.openxmlformats.org/officeDocument/2006/relationships/oleObject" Target="../embeddings/oleObject26.bin"/><Relationship Id="rId2" Type="http://schemas.openxmlformats.org/officeDocument/2006/relationships/tags" Target="../tags/tag84.xml"/><Relationship Id="rId1" Type="http://schemas.openxmlformats.org/officeDocument/2006/relationships/vmlDrawing" Target="../drawings/vmlDrawing26.vml"/><Relationship Id="rId6" Type="http://schemas.openxmlformats.org/officeDocument/2006/relationships/notesSlide" Target="../notesSlides/notesSlide40.xml"/><Relationship Id="rId5" Type="http://schemas.openxmlformats.org/officeDocument/2006/relationships/slideLayout" Target="../slideLayouts/slideLayout181.xml"/><Relationship Id="rId4" Type="http://schemas.openxmlformats.org/officeDocument/2006/relationships/tags" Target="../tags/tag86.xml"/><Relationship Id="rId9" Type="http://schemas.openxmlformats.org/officeDocument/2006/relationships/image" Target="../media/image50.emf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emf"/><Relationship Id="rId3" Type="http://schemas.openxmlformats.org/officeDocument/2006/relationships/tags" Target="../tags/tag88.xml"/><Relationship Id="rId7" Type="http://schemas.openxmlformats.org/officeDocument/2006/relationships/oleObject" Target="../embeddings/oleObject27.bin"/><Relationship Id="rId2" Type="http://schemas.openxmlformats.org/officeDocument/2006/relationships/tags" Target="../tags/tag87.xml"/><Relationship Id="rId1" Type="http://schemas.openxmlformats.org/officeDocument/2006/relationships/vmlDrawing" Target="../drawings/vmlDrawing27.vml"/><Relationship Id="rId6" Type="http://schemas.openxmlformats.org/officeDocument/2006/relationships/notesSlide" Target="../notesSlides/notesSlide41.xml"/><Relationship Id="rId5" Type="http://schemas.openxmlformats.org/officeDocument/2006/relationships/slideLayout" Target="../slideLayouts/slideLayout181.xml"/><Relationship Id="rId4" Type="http://schemas.openxmlformats.org/officeDocument/2006/relationships/tags" Target="../tags/tag89.xml"/><Relationship Id="rId9" Type="http://schemas.openxmlformats.org/officeDocument/2006/relationships/image" Target="../media/image51.emf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emf"/><Relationship Id="rId3" Type="http://schemas.openxmlformats.org/officeDocument/2006/relationships/tags" Target="../tags/tag91.xml"/><Relationship Id="rId7" Type="http://schemas.openxmlformats.org/officeDocument/2006/relationships/oleObject" Target="../embeddings/oleObject28.bin"/><Relationship Id="rId2" Type="http://schemas.openxmlformats.org/officeDocument/2006/relationships/tags" Target="../tags/tag90.xml"/><Relationship Id="rId1" Type="http://schemas.openxmlformats.org/officeDocument/2006/relationships/vmlDrawing" Target="../drawings/vmlDrawing28.vml"/><Relationship Id="rId6" Type="http://schemas.openxmlformats.org/officeDocument/2006/relationships/notesSlide" Target="../notesSlides/notesSlide42.xml"/><Relationship Id="rId5" Type="http://schemas.openxmlformats.org/officeDocument/2006/relationships/slideLayout" Target="../slideLayouts/slideLayout181.xml"/><Relationship Id="rId4" Type="http://schemas.openxmlformats.org/officeDocument/2006/relationships/tags" Target="../tags/tag92.xml"/><Relationship Id="rId9" Type="http://schemas.openxmlformats.org/officeDocument/2006/relationships/image" Target="../media/image52.JPG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emf"/><Relationship Id="rId3" Type="http://schemas.openxmlformats.org/officeDocument/2006/relationships/tags" Target="../tags/tag94.xml"/><Relationship Id="rId7" Type="http://schemas.openxmlformats.org/officeDocument/2006/relationships/oleObject" Target="../embeddings/oleObject29.bin"/><Relationship Id="rId2" Type="http://schemas.openxmlformats.org/officeDocument/2006/relationships/tags" Target="../tags/tag93.xml"/><Relationship Id="rId1" Type="http://schemas.openxmlformats.org/officeDocument/2006/relationships/vmlDrawing" Target="../drawings/vmlDrawing29.vml"/><Relationship Id="rId6" Type="http://schemas.openxmlformats.org/officeDocument/2006/relationships/notesSlide" Target="../notesSlides/notesSlide43.xml"/><Relationship Id="rId5" Type="http://schemas.openxmlformats.org/officeDocument/2006/relationships/slideLayout" Target="../slideLayouts/slideLayout181.xml"/><Relationship Id="rId4" Type="http://schemas.openxmlformats.org/officeDocument/2006/relationships/tags" Target="../tags/tag95.xml"/><Relationship Id="rId9" Type="http://schemas.openxmlformats.org/officeDocument/2006/relationships/image" Target="../media/image53.JPG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wmf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wmf"/><Relationship Id="rId2" Type="http://schemas.openxmlformats.org/officeDocument/2006/relationships/image" Target="../media/image26.wmf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emf"/><Relationship Id="rId3" Type="http://schemas.openxmlformats.org/officeDocument/2006/relationships/tags" Target="../tags/tag28.xml"/><Relationship Id="rId7" Type="http://schemas.openxmlformats.org/officeDocument/2006/relationships/oleObject" Target="../embeddings/oleObject7.bin"/><Relationship Id="rId2" Type="http://schemas.openxmlformats.org/officeDocument/2006/relationships/tags" Target="../tags/tag27.xml"/><Relationship Id="rId1" Type="http://schemas.openxmlformats.org/officeDocument/2006/relationships/vmlDrawing" Target="../drawings/vmlDrawing7.vml"/><Relationship Id="rId6" Type="http://schemas.openxmlformats.org/officeDocument/2006/relationships/notesSlide" Target="../notesSlides/notesSlide5.xml"/><Relationship Id="rId11" Type="http://schemas.openxmlformats.org/officeDocument/2006/relationships/image" Target="../media/image30.png"/><Relationship Id="rId5" Type="http://schemas.openxmlformats.org/officeDocument/2006/relationships/slideLayout" Target="../slideLayouts/slideLayout2.xml"/><Relationship Id="rId10" Type="http://schemas.openxmlformats.org/officeDocument/2006/relationships/image" Target="../media/image29.jpg"/><Relationship Id="rId4" Type="http://schemas.openxmlformats.org/officeDocument/2006/relationships/tags" Target="../tags/tag29.xml"/><Relationship Id="rId9" Type="http://schemas.openxmlformats.org/officeDocument/2006/relationships/image" Target="../media/image26.wmf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emf"/><Relationship Id="rId3" Type="http://schemas.openxmlformats.org/officeDocument/2006/relationships/tags" Target="../tags/tag31.xml"/><Relationship Id="rId7" Type="http://schemas.openxmlformats.org/officeDocument/2006/relationships/oleObject" Target="../embeddings/oleObject8.bin"/><Relationship Id="rId2" Type="http://schemas.openxmlformats.org/officeDocument/2006/relationships/tags" Target="../tags/tag30.xml"/><Relationship Id="rId1" Type="http://schemas.openxmlformats.org/officeDocument/2006/relationships/vmlDrawing" Target="../drawings/vmlDrawing8.vml"/><Relationship Id="rId6" Type="http://schemas.openxmlformats.org/officeDocument/2006/relationships/notesSlide" Target="../notesSlides/notesSlide6.xml"/><Relationship Id="rId5" Type="http://schemas.openxmlformats.org/officeDocument/2006/relationships/slideLayout" Target="../slideLayouts/slideLayout2.xml"/><Relationship Id="rId4" Type="http://schemas.openxmlformats.org/officeDocument/2006/relationships/tags" Target="../tags/tag32.xml"/><Relationship Id="rId9" Type="http://schemas.openxmlformats.org/officeDocument/2006/relationships/image" Target="../media/image31.wmf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932" y="720279"/>
            <a:ext cx="2628109" cy="672303"/>
          </a:xfrm>
          <a:prstGeom prst="rect">
            <a:avLst/>
          </a:prstGeom>
        </p:spPr>
      </p:pic>
      <p:pic>
        <p:nvPicPr>
          <p:cNvPr id="8" name="Рисунок 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28953" y="720223"/>
            <a:ext cx="540069" cy="691510"/>
          </a:xfrm>
          <a:prstGeom prst="rect">
            <a:avLst/>
          </a:prstGeom>
        </p:spPr>
      </p:pic>
      <p:cxnSp>
        <p:nvCxnSpPr>
          <p:cNvPr id="12" name="Прямая соединительная линия 11"/>
          <p:cNvCxnSpPr/>
          <p:nvPr/>
        </p:nvCxnSpPr>
        <p:spPr>
          <a:xfrm>
            <a:off x="3420264" y="672454"/>
            <a:ext cx="0" cy="72009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" name="Рисунок 1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20844" y="2325994"/>
            <a:ext cx="1440184" cy="4204916"/>
          </a:xfrm>
          <a:prstGeom prst="rect">
            <a:avLst/>
          </a:prstGeom>
        </p:spPr>
      </p:pic>
      <p:cxnSp>
        <p:nvCxnSpPr>
          <p:cNvPr id="9" name="Прямая соединительная линия 8"/>
          <p:cNvCxnSpPr/>
          <p:nvPr/>
        </p:nvCxnSpPr>
        <p:spPr>
          <a:xfrm>
            <a:off x="4572422" y="672454"/>
            <a:ext cx="0" cy="72009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" name="Рисунок 9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75825" y="701953"/>
            <a:ext cx="1819276" cy="720092"/>
          </a:xfrm>
          <a:prstGeom prst="rect">
            <a:avLst/>
          </a:prstGeom>
        </p:spPr>
      </p:pic>
      <p:sp>
        <p:nvSpPr>
          <p:cNvPr id="11" name="Заголовок 1"/>
          <p:cNvSpPr txBox="1">
            <a:spLocks/>
          </p:cNvSpPr>
          <p:nvPr/>
        </p:nvSpPr>
        <p:spPr>
          <a:xfrm>
            <a:off x="559784" y="2547666"/>
            <a:ext cx="6338340" cy="2026946"/>
          </a:xfrm>
          <a:prstGeom prst="rect">
            <a:avLst/>
          </a:prstGeom>
          <a:noFill/>
        </p:spPr>
        <p:txBody>
          <a:bodyPr vert="horz" lIns="0" tIns="0" rIns="83551" bIns="0" rtlCol="0" anchor="b" anchorCtr="0">
            <a:noAutofit/>
          </a:bodyPr>
          <a:lstStyle>
            <a:lvl1pPr algn="l" defTabSz="956938" rtl="0" eaLnBrk="1" latinLnBrk="0" hangingPunct="1">
              <a:spcBef>
                <a:spcPct val="0"/>
              </a:spcBef>
              <a:buNone/>
              <a:defRPr sz="3000" b="1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50000"/>
              </a:lnSpc>
              <a:tabLst>
                <a:tab pos="177254" algn="l"/>
              </a:tabLst>
            </a:pPr>
            <a:r>
              <a:rPr lang="ru-RU" sz="2100" dirty="0" smtClean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Стандартизированная </a:t>
            </a:r>
            <a:r>
              <a:rPr lang="ru-RU" sz="2100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работа</a:t>
            </a:r>
          </a:p>
        </p:txBody>
      </p:sp>
    </p:spTree>
    <p:extLst>
      <p:ext uri="{BB962C8B-B14F-4D97-AF65-F5344CB8AC3E}">
        <p14:creationId xmlns:p14="http://schemas.microsoft.com/office/powerpoint/2010/main" val="21512366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Объект 4" hidden="1"/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0" y="5"/>
          <a:ext cx="158750" cy="1587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9260" name="think-cell Slide" r:id="rId7" imgW="360" imgH="360" progId="">
                  <p:embed/>
                </p:oleObj>
              </mc:Choice>
              <mc:Fallback>
                <p:oleObj name="think-cell Slide" r:id="rId7" imgW="360" imgH="360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"/>
                        <a:ext cx="158750" cy="1587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/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/>
        <p:txBody>
          <a:bodyPr/>
          <a:lstStyle/>
          <a:p>
            <a:r>
              <a:rPr lang="ru-RU" dirty="0" smtClean="0">
                <a:latin typeface="Arial" pitchFamily="34" charset="0"/>
                <a:cs typeface="Arial" panose="020B0604020202020204" pitchFamily="34" charset="0"/>
              </a:rPr>
              <a:t>Три элемента СР</a:t>
            </a:r>
            <a:endParaRPr lang="ru-RU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  <p:custDataLst>
              <p:tags r:id="rId4"/>
            </p:custDataLst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latin typeface="Arial" pitchFamily="34" charset="0"/>
                <a:cs typeface="Arial" pitchFamily="34" charset="0"/>
              </a:rPr>
              <a:pPr/>
              <a:t>10</a:t>
            </a:fld>
            <a:endParaRPr lang="ru-RU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8" name="Содержимое 2"/>
          <p:cNvSpPr txBox="1">
            <a:spLocks/>
          </p:cNvSpPr>
          <p:nvPr/>
        </p:nvSpPr>
        <p:spPr>
          <a:xfrm>
            <a:off x="359907" y="1497445"/>
            <a:ext cx="7740985" cy="1451202"/>
          </a:xfrm>
          <a:prstGeom prst="roundRect">
            <a:avLst/>
          </a:prstGeom>
          <a:ln/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lIns="359222" tIns="0" rIns="179612" bIns="0" rtlCol="0" anchor="ctr"/>
          <a:lstStyle>
            <a:defPPr>
              <a:defRPr lang="ru-RU"/>
            </a:defPPr>
            <a:lvl1pPr>
              <a:spcBef>
                <a:spcPts val="600"/>
              </a:spcBef>
              <a:spcAft>
                <a:spcPts val="600"/>
              </a:spcAft>
              <a:defRPr sz="1800" b="1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r>
              <a:rPr lang="ru-RU" b="0" dirty="0" smtClean="0"/>
              <a:t>1. Время </a:t>
            </a:r>
            <a:r>
              <a:rPr lang="ru-RU" b="0" dirty="0"/>
              <a:t>такта</a:t>
            </a:r>
          </a:p>
          <a:p>
            <a:r>
              <a:rPr lang="ru-RU" b="0" dirty="0" smtClean="0"/>
              <a:t>2. Последовательность </a:t>
            </a:r>
            <a:r>
              <a:rPr lang="ru-RU" b="0" dirty="0"/>
              <a:t>выполнения работ</a:t>
            </a:r>
          </a:p>
          <a:p>
            <a:r>
              <a:rPr lang="ru-RU" b="0" dirty="0" smtClean="0"/>
              <a:t>3. Стандартный </a:t>
            </a:r>
            <a:r>
              <a:rPr lang="ru-RU" b="0" dirty="0"/>
              <a:t>запас</a:t>
            </a:r>
          </a:p>
        </p:txBody>
      </p:sp>
      <p:grpSp>
        <p:nvGrpSpPr>
          <p:cNvPr id="6" name="Группа 5"/>
          <p:cNvGrpSpPr/>
          <p:nvPr/>
        </p:nvGrpSpPr>
        <p:grpSpPr>
          <a:xfrm>
            <a:off x="1406624" y="3093530"/>
            <a:ext cx="5902105" cy="3815641"/>
            <a:chOff x="1406621" y="3093502"/>
            <a:chExt cx="5902105" cy="3815641"/>
          </a:xfrm>
        </p:grpSpPr>
        <p:pic>
          <p:nvPicPr>
            <p:cNvPr id="3" name="Рисунок 2"/>
            <p:cNvPicPr>
              <a:picLocks noChangeAspect="1"/>
            </p:cNvPicPr>
            <p:nvPr/>
          </p:nvPicPr>
          <p:blipFill rotWithShape="1"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150" t="5561" r="5245" b="1260"/>
            <a:stretch/>
          </p:blipFill>
          <p:spPr>
            <a:xfrm>
              <a:off x="1908126" y="3093502"/>
              <a:ext cx="5400600" cy="3815641"/>
            </a:xfrm>
            <a:prstGeom prst="rect">
              <a:avLst/>
            </a:prstGeom>
          </p:spPr>
        </p:pic>
        <p:sp>
          <p:nvSpPr>
            <p:cNvPr id="22" name="Oval 15"/>
            <p:cNvSpPr/>
            <p:nvPr/>
          </p:nvSpPr>
          <p:spPr>
            <a:xfrm>
              <a:off x="2268166" y="4849710"/>
              <a:ext cx="360557" cy="360557"/>
            </a:xfrm>
            <a:prstGeom prst="ellipse">
              <a:avLst/>
            </a:prstGeom>
            <a:pattFill prst="wdUpDiag">
              <a:fgClr>
                <a:schemeClr val="tx1"/>
              </a:fgClr>
              <a:bgClr>
                <a:schemeClr val="bg1"/>
              </a:bgClr>
            </a:patt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 smtClean="0">
                <a:ln w="19050">
                  <a:solidFill>
                    <a:schemeClr val="tx1"/>
                  </a:solidFill>
                </a:ln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" name="Oval 15"/>
            <p:cNvSpPr/>
            <p:nvPr/>
          </p:nvSpPr>
          <p:spPr>
            <a:xfrm>
              <a:off x="4247869" y="3196320"/>
              <a:ext cx="360557" cy="360557"/>
            </a:xfrm>
            <a:prstGeom prst="ellipse">
              <a:avLst/>
            </a:prstGeom>
            <a:pattFill prst="wdUpDiag">
              <a:fgClr>
                <a:schemeClr val="tx1"/>
              </a:fgClr>
              <a:bgClr>
                <a:schemeClr val="bg1"/>
              </a:bgClr>
            </a:patt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 smtClean="0">
                <a:ln w="19050">
                  <a:solidFill>
                    <a:schemeClr val="tx1"/>
                  </a:solidFill>
                </a:ln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" name="Oval 15"/>
            <p:cNvSpPr/>
            <p:nvPr/>
          </p:nvSpPr>
          <p:spPr>
            <a:xfrm>
              <a:off x="5868566" y="3665147"/>
              <a:ext cx="360557" cy="360557"/>
            </a:xfrm>
            <a:prstGeom prst="ellipse">
              <a:avLst/>
            </a:prstGeom>
            <a:pattFill prst="wdUpDiag">
              <a:fgClr>
                <a:schemeClr val="tx1"/>
              </a:fgClr>
              <a:bgClr>
                <a:schemeClr val="bg1"/>
              </a:bgClr>
            </a:patt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 smtClean="0">
                <a:ln w="19050">
                  <a:solidFill>
                    <a:schemeClr val="tx1"/>
                  </a:solidFill>
                </a:ln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" name="Oval 15"/>
            <p:cNvSpPr/>
            <p:nvPr/>
          </p:nvSpPr>
          <p:spPr>
            <a:xfrm>
              <a:off x="6300614" y="5046008"/>
              <a:ext cx="360557" cy="360557"/>
            </a:xfrm>
            <a:prstGeom prst="ellipse">
              <a:avLst/>
            </a:prstGeom>
            <a:pattFill prst="wdUpDiag">
              <a:fgClr>
                <a:schemeClr val="tx1"/>
              </a:fgClr>
              <a:bgClr>
                <a:schemeClr val="bg1"/>
              </a:bgClr>
            </a:patt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 smtClean="0">
                <a:ln w="19050">
                  <a:solidFill>
                    <a:schemeClr val="tx1"/>
                  </a:solidFill>
                </a:ln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pic>
          <p:nvPicPr>
            <p:cNvPr id="28" name="Picture 31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 rot="5400000">
              <a:off x="1404071" y="3308728"/>
              <a:ext cx="1147504" cy="1142404"/>
            </a:xfrm>
            <a:prstGeom prst="rect">
              <a:avLst/>
            </a:prstGeom>
            <a:solidFill>
              <a:schemeClr val="bg1"/>
            </a:solidFill>
          </p:spPr>
        </p:pic>
      </p:grpSp>
    </p:spTree>
    <p:extLst>
      <p:ext uri="{BB962C8B-B14F-4D97-AF65-F5344CB8AC3E}">
        <p14:creationId xmlns:p14="http://schemas.microsoft.com/office/powerpoint/2010/main" val="28533598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Объект 4" hidden="1"/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0" y="5"/>
          <a:ext cx="158750" cy="1587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0292" name="think-cell Slide" r:id="rId7" imgW="360" imgH="360" progId="">
                  <p:embed/>
                </p:oleObj>
              </mc:Choice>
              <mc:Fallback>
                <p:oleObj name="think-cell Slide" r:id="rId7" imgW="360" imgH="360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"/>
                        <a:ext cx="158750" cy="1587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/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/>
        <p:txBody>
          <a:bodyPr/>
          <a:lstStyle/>
          <a:p>
            <a:r>
              <a:rPr lang="ru-RU" dirty="0" smtClean="0">
                <a:latin typeface="Arial" pitchFamily="34" charset="0"/>
                <a:cs typeface="Arial" panose="020B0604020202020204" pitchFamily="34" charset="0"/>
              </a:rPr>
              <a:t>1. Время такта</a:t>
            </a:r>
            <a:endParaRPr lang="ru-RU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  <p:custDataLst>
              <p:tags r:id="rId4"/>
            </p:custDataLst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latin typeface="Arial" pitchFamily="34" charset="0"/>
                <a:cs typeface="Arial" pitchFamily="34" charset="0"/>
              </a:rPr>
              <a:pPr/>
              <a:t>11</a:t>
            </a:fld>
            <a:endParaRPr lang="ru-RU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0" name="Содержимое 2"/>
          <p:cNvSpPr txBox="1">
            <a:spLocks/>
          </p:cNvSpPr>
          <p:nvPr/>
        </p:nvSpPr>
        <p:spPr>
          <a:xfrm>
            <a:off x="359908" y="1692412"/>
            <a:ext cx="8749043" cy="1329518"/>
          </a:xfrm>
          <a:prstGeom prst="roundRect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wrap="square" lIns="91250" tIns="45627" rIns="91250" bIns="45627">
            <a:spAutoFit/>
          </a:bodyPr>
          <a:lstStyle>
            <a:defPPr>
              <a:defRPr lang="ru-RU"/>
            </a:defPPr>
            <a:lvl1pPr marL="285750" indent="-285750">
              <a:lnSpc>
                <a:spcPct val="115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800" b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indent="0">
              <a:buNone/>
            </a:pPr>
            <a:r>
              <a:rPr lang="ru-RU" b="1" dirty="0" smtClean="0"/>
              <a:t>Время такта </a:t>
            </a:r>
            <a:r>
              <a:rPr lang="ru-RU" dirty="0" smtClean="0"/>
              <a:t>– это расчетный интервал времени, отражающий </a:t>
            </a:r>
            <a:r>
              <a:rPr lang="ru-RU" dirty="0"/>
              <a:t>скорость, с которой следует производить единицу продукции. </a:t>
            </a:r>
          </a:p>
          <a:p>
            <a:pPr marL="0" indent="0">
              <a:buNone/>
            </a:pPr>
            <a:r>
              <a:rPr lang="ru-RU" dirty="0" smtClean="0"/>
              <a:t>Время </a:t>
            </a:r>
            <a:r>
              <a:rPr lang="ru-RU" dirty="0"/>
              <a:t>такта позволяет определить объем работы для каждого рабочего.</a:t>
            </a:r>
            <a:endParaRPr lang="en-US" dirty="0"/>
          </a:p>
        </p:txBody>
      </p:sp>
      <p:sp>
        <p:nvSpPr>
          <p:cNvPr id="11" name="Содержимое 2"/>
          <p:cNvSpPr txBox="1">
            <a:spLocks/>
          </p:cNvSpPr>
          <p:nvPr/>
        </p:nvSpPr>
        <p:spPr>
          <a:xfrm>
            <a:off x="359908" y="5025692"/>
            <a:ext cx="8749043" cy="1511695"/>
          </a:xfrm>
          <a:prstGeom prst="roundRect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wrap="square" lIns="91250" tIns="45627" rIns="91250" bIns="45627">
            <a:spAutoFit/>
          </a:bodyPr>
          <a:lstStyle>
            <a:defPPr>
              <a:defRPr lang="ru-RU"/>
            </a:defPPr>
            <a:lvl1pPr marL="285750" indent="-285750">
              <a:lnSpc>
                <a:spcPct val="115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800" b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indent="0">
              <a:buNone/>
            </a:pPr>
            <a:r>
              <a:rPr lang="ru-RU" b="1" dirty="0"/>
              <a:t>Установленное время производства в </a:t>
            </a:r>
            <a:r>
              <a:rPr lang="ru-RU" b="1" dirty="0" smtClean="0"/>
              <a:t>смену </a:t>
            </a:r>
            <a:r>
              <a:rPr lang="ru-RU" dirty="0"/>
              <a:t>– это рабочее время, в течение которого работник в соответствии с правилами внутреннего трудового распорядка и условиями трудового договора должен исполнять трудовые обязанности.</a:t>
            </a:r>
          </a:p>
        </p:txBody>
      </p:sp>
      <p:grpSp>
        <p:nvGrpSpPr>
          <p:cNvPr id="12" name="Group 14"/>
          <p:cNvGrpSpPr/>
          <p:nvPr/>
        </p:nvGrpSpPr>
        <p:grpSpPr>
          <a:xfrm>
            <a:off x="756005" y="3636618"/>
            <a:ext cx="8129649" cy="729486"/>
            <a:chOff x="223436" y="1119174"/>
            <a:chExt cx="6520012" cy="729486"/>
          </a:xfrm>
        </p:grpSpPr>
        <p:cxnSp>
          <p:nvCxnSpPr>
            <p:cNvPr id="13" name="Straight Connector 15"/>
            <p:cNvCxnSpPr/>
            <p:nvPr/>
          </p:nvCxnSpPr>
          <p:spPr>
            <a:xfrm>
              <a:off x="1851263" y="1487776"/>
              <a:ext cx="4780884" cy="0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" name="TextBox 13"/>
            <p:cNvSpPr txBox="1"/>
            <p:nvPr/>
          </p:nvSpPr>
          <p:spPr>
            <a:xfrm>
              <a:off x="223436" y="1301042"/>
              <a:ext cx="1627828" cy="349702"/>
            </a:xfrm>
            <a:prstGeom prst="rect">
              <a:avLst/>
            </a:prstGeom>
            <a:noFill/>
          </p:spPr>
          <p:txBody>
            <a:bodyPr wrap="square" lIns="36000" tIns="36000" rIns="36000" bIns="36000" rtlCol="0">
              <a:spAutoFit/>
            </a:bodyPr>
            <a:lstStyle/>
            <a:p>
              <a:r>
                <a:rPr lang="ru-RU" sz="1800" b="1" dirty="0">
                  <a:solidFill>
                    <a:schemeClr val="accent5">
                      <a:lumMod val="50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Время такта = </a:t>
              </a:r>
              <a:endParaRPr lang="en-US" sz="1800" b="1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1854657" y="1119174"/>
              <a:ext cx="4888791" cy="349702"/>
            </a:xfrm>
            <a:prstGeom prst="rect">
              <a:avLst/>
            </a:prstGeom>
            <a:noFill/>
          </p:spPr>
          <p:txBody>
            <a:bodyPr wrap="square" lIns="36000" tIns="36000" rIns="36000" bIns="36000" rtlCol="0">
              <a:spAutoFit/>
            </a:bodyPr>
            <a:lstStyle/>
            <a:p>
              <a:r>
                <a:rPr lang="ru-RU" sz="1800" b="1" dirty="0">
                  <a:solidFill>
                    <a:schemeClr val="accent5">
                      <a:lumMod val="50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Установленное время производства в смену</a:t>
              </a:r>
              <a:endParaRPr lang="en-US" sz="1800" b="1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1992355" y="1498958"/>
              <a:ext cx="4751093" cy="349702"/>
            </a:xfrm>
            <a:prstGeom prst="rect">
              <a:avLst/>
            </a:prstGeom>
            <a:noFill/>
          </p:spPr>
          <p:txBody>
            <a:bodyPr wrap="square" lIns="36000" tIns="36000" rIns="36000" bIns="36000" rtlCol="0">
              <a:spAutoFit/>
            </a:bodyPr>
            <a:lstStyle/>
            <a:p>
              <a:r>
                <a:rPr lang="ru-RU" sz="1800" b="1" dirty="0">
                  <a:solidFill>
                    <a:schemeClr val="accent5">
                      <a:lumMod val="50000"/>
                    </a:schemeClr>
                  </a:solidFill>
                  <a:latin typeface="Arial" pitchFamily="34" charset="0"/>
                  <a:cs typeface="Arial" panose="020B0604020202020204" pitchFamily="34" charset="0"/>
                </a:rPr>
                <a:t>Необходимое количество деталей в смену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413815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2100" dirty="0">
                <a:latin typeface="Arial" pitchFamily="34" charset="0"/>
                <a:cs typeface="Arial" panose="020B0604020202020204" pitchFamily="34" charset="0"/>
              </a:rPr>
              <a:t>Практическое задание №2</a:t>
            </a:r>
          </a:p>
        </p:txBody>
      </p:sp>
      <p:pic>
        <p:nvPicPr>
          <p:cNvPr id="5" name="Рисунок 4" descr="ноу-хау.jpg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8102019" y="2232036"/>
            <a:ext cx="2266064" cy="4536695"/>
          </a:xfrm>
          <a:prstGeom prst="rect">
            <a:avLst/>
          </a:prstGeom>
        </p:spPr>
      </p:pic>
      <p:sp>
        <p:nvSpPr>
          <p:cNvPr id="6" name="Содержимое 2"/>
          <p:cNvSpPr txBox="1">
            <a:spLocks/>
          </p:cNvSpPr>
          <p:nvPr/>
        </p:nvSpPr>
        <p:spPr>
          <a:xfrm>
            <a:off x="514886" y="6141777"/>
            <a:ext cx="6071752" cy="735149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>
              <a:spcBef>
                <a:spcPts val="1840"/>
              </a:spcBef>
              <a:defRPr/>
            </a:pPr>
            <a:r>
              <a:rPr lang="ru-RU" sz="2600" b="1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Время на выполнение: 5</a:t>
            </a:r>
            <a:r>
              <a:rPr lang="ru-RU" sz="2600" b="1" dirty="0" smtClean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 мин.</a:t>
            </a:r>
            <a:endParaRPr lang="ru-RU" sz="2600" b="1" dirty="0">
              <a:solidFill>
                <a:schemeClr val="accent5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" name="Скругленный прямоугольник 6"/>
          <p:cNvSpPr/>
          <p:nvPr/>
        </p:nvSpPr>
        <p:spPr>
          <a:xfrm>
            <a:off x="1425650" y="1478258"/>
            <a:ext cx="6921079" cy="4275910"/>
          </a:xfrm>
          <a:prstGeom prst="roundRect">
            <a:avLst/>
          </a:prstGeom>
          <a:solidFill>
            <a:srgbClr val="FFFFFF"/>
          </a:solidFill>
          <a:ln w="25400" cap="flat" cmpd="sng" algn="ctr">
            <a:solidFill>
              <a:srgbClr val="90CDD7">
                <a:lumMod val="50000"/>
              </a:srgbClr>
            </a:solidFill>
            <a:prstDash val="solid"/>
          </a:ln>
          <a:effectLst/>
        </p:spPr>
        <p:txBody>
          <a:bodyPr lIns="102462" tIns="51231" rIns="102462" bIns="51231" rtlCol="0" anchor="ctr"/>
          <a:lstStyle/>
          <a:p>
            <a:pPr indent="388662" algn="just" defTabSz="981883">
              <a:spcBef>
                <a:spcPts val="1200"/>
              </a:spcBef>
            </a:pPr>
            <a:r>
              <a:rPr lang="ru-RU" sz="2100" b="1" kern="0" dirty="0" smtClean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Выполнять индивидуально.</a:t>
            </a:r>
          </a:p>
          <a:p>
            <a:pPr indent="388662" algn="just" defTabSz="981883">
              <a:spcBef>
                <a:spcPts val="1200"/>
              </a:spcBef>
            </a:pPr>
            <a:r>
              <a:rPr lang="ru-RU" sz="2100" b="1" kern="0" dirty="0" smtClean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Рассчитайте </a:t>
            </a:r>
            <a:r>
              <a:rPr lang="ru-RU" sz="2100" b="1" kern="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время такта.</a:t>
            </a:r>
          </a:p>
          <a:p>
            <a:pPr indent="388662" algn="just" defTabSz="981883">
              <a:spcBef>
                <a:spcPts val="1200"/>
              </a:spcBef>
            </a:pPr>
            <a:r>
              <a:rPr lang="ru-RU" sz="2100" b="1" kern="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Длительность смены составляет 8 часов. </a:t>
            </a:r>
          </a:p>
          <a:p>
            <a:pPr indent="388662" algn="just" defTabSz="981883">
              <a:spcBef>
                <a:spcPts val="1200"/>
              </a:spcBef>
            </a:pPr>
            <a:r>
              <a:rPr lang="ru-RU" sz="2100" b="1" kern="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В течение смены предусмотрены 2 перерыва по 10 минут. </a:t>
            </a:r>
            <a:r>
              <a:rPr lang="ru-RU" sz="2100" b="1" kern="0" dirty="0" smtClean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 Режим </a:t>
            </a:r>
            <a:r>
              <a:rPr lang="ru-RU" sz="2100" b="1" kern="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работы - односменный.</a:t>
            </a:r>
          </a:p>
          <a:p>
            <a:pPr indent="388662" algn="just" defTabSz="981883">
              <a:spcBef>
                <a:spcPts val="1200"/>
              </a:spcBef>
            </a:pPr>
            <a:r>
              <a:rPr lang="ru-RU" sz="2100" b="1" kern="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Необходимое количество деталей за месяц составляет 11040 штук. </a:t>
            </a:r>
          </a:p>
          <a:p>
            <a:pPr indent="388662" algn="just" defTabSz="981883">
              <a:spcBef>
                <a:spcPts val="1200"/>
              </a:spcBef>
            </a:pPr>
            <a:r>
              <a:rPr lang="ru-RU" sz="2100" b="1" kern="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В месяце 20 рабочих дней</a:t>
            </a:r>
            <a:r>
              <a:rPr lang="ru-RU" sz="2100" b="1" kern="0" dirty="0" smtClean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. </a:t>
            </a:r>
          </a:p>
        </p:txBody>
      </p:sp>
      <p:pic>
        <p:nvPicPr>
          <p:cNvPr id="8" name="Изображение 14" descr="noun_5440_cc.png"/>
          <p:cNvPicPr>
            <a:picLocks noChangeAspect="1"/>
          </p:cNvPicPr>
          <p:nvPr/>
        </p:nvPicPr>
        <p:blipFill rotWithShape="1">
          <a:blip r:embed="rId4" cstate="print">
            <a:duotone>
              <a:srgbClr val="0F7C9C">
                <a:shade val="45000"/>
                <a:satMod val="135000"/>
              </a:srgb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64941" y="1478259"/>
            <a:ext cx="637175" cy="635137"/>
          </a:xfrm>
          <a:prstGeom prst="rect">
            <a:avLst/>
          </a:prstGeom>
        </p:spPr>
      </p:pic>
      <p:sp>
        <p:nvSpPr>
          <p:cNvPr id="9" name="Номер слайда 3"/>
          <p:cNvSpPr txBox="1">
            <a:spLocks/>
          </p:cNvSpPr>
          <p:nvPr/>
        </p:nvSpPr>
        <p:spPr>
          <a:xfrm>
            <a:off x="8100869" y="6841030"/>
            <a:ext cx="1980253" cy="372921"/>
          </a:xfrm>
          <a:prstGeom prst="rect">
            <a:avLst/>
          </a:prstGeom>
          <a:solidFill>
            <a:schemeClr val="accent5"/>
          </a:solidFill>
        </p:spPr>
        <p:txBody>
          <a:bodyPr vert="horz" lIns="102759" tIns="51377" rIns="102759" bIns="51377" rtlCol="0" anchor="ctr"/>
          <a:lstStyle>
            <a:defPPr>
              <a:defRPr lang="ru-RU"/>
            </a:defPPr>
            <a:lvl1pPr marL="0" algn="r" defTabSz="956938" rtl="0" eaLnBrk="1" latinLnBrk="0" hangingPunct="1">
              <a:defRPr sz="13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78468" algn="l" defTabSz="956938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56938" algn="l" defTabSz="956938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435405" algn="l" defTabSz="956938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913874" algn="l" defTabSz="956938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392343" algn="l" defTabSz="956938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870815" algn="l" defTabSz="956938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349284" algn="l" defTabSz="956938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27749" algn="l" defTabSz="956938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FC3F8BEE-CD74-4E49-9991-6A4EEEAC08F6}" type="slidenum">
              <a:rPr lang="ru-RU" smtClean="0">
                <a:latin typeface="Arial" pitchFamily="34" charset="0"/>
                <a:cs typeface="Arial" pitchFamily="34" charset="0"/>
              </a:rPr>
              <a:pPr/>
              <a:t>12</a:t>
            </a:fld>
            <a:endParaRPr lang="ru-RU" dirty="0"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977140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Объект 4" hidden="1"/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0" y="5"/>
          <a:ext cx="158750" cy="1587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5762" name="think-cell Slide" r:id="rId7" imgW="360" imgH="360" progId="">
                  <p:embed/>
                </p:oleObj>
              </mc:Choice>
              <mc:Fallback>
                <p:oleObj name="think-cell Slide" r:id="rId7" imgW="360" imgH="360" progId="">
                  <p:embed/>
                  <p:pic>
                    <p:nvPicPr>
                      <p:cNvPr id="5" name="Объект 4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"/>
                        <a:ext cx="158750" cy="1587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/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/>
        <p:txBody>
          <a:bodyPr/>
          <a:lstStyle/>
          <a:p>
            <a:r>
              <a:rPr lang="ru-RU" dirty="0" smtClean="0">
                <a:latin typeface="Arial" pitchFamily="34" charset="0"/>
                <a:cs typeface="Arial" panose="020B0604020202020204" pitchFamily="34" charset="0"/>
              </a:rPr>
              <a:t>1. Время такта и время цикла</a:t>
            </a:r>
            <a:endParaRPr lang="ru-RU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  <p:custDataLst>
              <p:tags r:id="rId4"/>
            </p:custDataLst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latin typeface="Arial" pitchFamily="34" charset="0"/>
                <a:cs typeface="Arial" pitchFamily="34" charset="0"/>
              </a:rPr>
              <a:pPr/>
              <a:t>13</a:t>
            </a:fld>
            <a:endParaRPr lang="ru-RU" dirty="0">
              <a:latin typeface="Arial" pitchFamily="34" charset="0"/>
              <a:cs typeface="Arial" pitchFamily="34" charset="0"/>
            </a:endParaRPr>
          </a:p>
        </p:txBody>
      </p:sp>
      <p:pic>
        <p:nvPicPr>
          <p:cNvPr id="9" name="Рисунок 11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489322" y="3563627"/>
            <a:ext cx="1562925" cy="2881300"/>
          </a:xfrm>
          <a:prstGeom prst="rect">
            <a:avLst/>
          </a:prstGeom>
        </p:spPr>
      </p:pic>
      <p:sp>
        <p:nvSpPr>
          <p:cNvPr id="10" name="Содержимое 2"/>
          <p:cNvSpPr txBox="1">
            <a:spLocks/>
          </p:cNvSpPr>
          <p:nvPr/>
        </p:nvSpPr>
        <p:spPr>
          <a:xfrm>
            <a:off x="368810" y="1694299"/>
            <a:ext cx="8749043" cy="1159259"/>
          </a:xfrm>
          <a:prstGeom prst="roundRect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wrap="square" lIns="91250" tIns="45627" rIns="91250" bIns="45627">
            <a:spAutoFit/>
          </a:bodyPr>
          <a:lstStyle>
            <a:defPPr>
              <a:defRPr lang="ru-RU"/>
            </a:defPPr>
            <a:lvl1pPr marL="285750" indent="-285750">
              <a:lnSpc>
                <a:spcPct val="115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800" b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indent="0" algn="just">
              <a:buNone/>
            </a:pPr>
            <a:r>
              <a:rPr lang="ru-RU" b="1" dirty="0" smtClean="0"/>
              <a:t>Время </a:t>
            </a:r>
            <a:r>
              <a:rPr lang="ru-RU" b="1" dirty="0"/>
              <a:t>цикла </a:t>
            </a:r>
            <a:r>
              <a:rPr lang="ru-RU" dirty="0"/>
              <a:t>– фактический интервал времени </a:t>
            </a:r>
            <a:r>
              <a:rPr lang="ru-RU" dirty="0" smtClean="0"/>
              <a:t>повторяющейся </a:t>
            </a:r>
            <a:r>
              <a:rPr lang="ru-RU" dirty="0"/>
              <a:t>технологической операции (определяется прямым наблюдением – хронометражем</a:t>
            </a:r>
            <a:r>
              <a:rPr lang="ru-RU" dirty="0" smtClean="0"/>
              <a:t>). </a:t>
            </a:r>
            <a:endParaRPr lang="ru-RU" dirty="0"/>
          </a:p>
        </p:txBody>
      </p:sp>
      <p:sp>
        <p:nvSpPr>
          <p:cNvPr id="14" name="TextBox 13"/>
          <p:cNvSpPr txBox="1"/>
          <p:nvPr/>
        </p:nvSpPr>
        <p:spPr>
          <a:xfrm>
            <a:off x="3089450" y="5843744"/>
            <a:ext cx="3744416" cy="651498"/>
          </a:xfrm>
          <a:prstGeom prst="rect">
            <a:avLst/>
          </a:prstGeom>
          <a:noFill/>
        </p:spPr>
        <p:txBody>
          <a:bodyPr wrap="square" lIns="35927" tIns="35927" rIns="35927" bIns="35927" rtlCol="0">
            <a:spAutoFit/>
          </a:bodyPr>
          <a:lstStyle/>
          <a:p>
            <a:pPr algn="ctr"/>
            <a:r>
              <a:rPr lang="ru-RU" sz="1800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Идеальное состояние:</a:t>
            </a:r>
          </a:p>
          <a:p>
            <a:pPr algn="ctr"/>
            <a:r>
              <a:rPr lang="ru-RU" sz="1800" b="1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Время такта = Время цикла</a:t>
            </a:r>
            <a:endParaRPr lang="en-US" sz="1800" b="1" dirty="0">
              <a:solidFill>
                <a:schemeClr val="accent5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" name="Line 5"/>
          <p:cNvSpPr>
            <a:spLocks noChangeShapeType="1"/>
          </p:cNvSpPr>
          <p:nvPr/>
        </p:nvSpPr>
        <p:spPr bwMode="auto">
          <a:xfrm>
            <a:off x="2734503" y="4611031"/>
            <a:ext cx="1440160" cy="0"/>
          </a:xfrm>
          <a:prstGeom prst="line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lIns="91250" tIns="45627" rIns="91250" bIns="45627" anchor="ctr"/>
          <a:lstStyle/>
          <a:p>
            <a:endParaRPr lang="ru-RU" sz="1800" dirty="0">
              <a:solidFill>
                <a:schemeClr val="accent5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" name="Прямоугольник 18"/>
          <p:cNvSpPr/>
          <p:nvPr/>
        </p:nvSpPr>
        <p:spPr bwMode="auto">
          <a:xfrm>
            <a:off x="3077400" y="3851414"/>
            <a:ext cx="617212" cy="759645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80219" tIns="40108" rIns="80219" bIns="40108" numCol="1" rtlCol="0" anchor="ctr" anchorCtr="0" compatLnSpc="1">
            <a:prstTxWarp prst="textNoShape">
              <a:avLst/>
            </a:prstTxWarp>
          </a:bodyPr>
          <a:lstStyle/>
          <a:p>
            <a:pPr algn="ctr" defTabSz="802251"/>
            <a:endParaRPr lang="ru-RU" sz="1600">
              <a:solidFill>
                <a:schemeClr val="accent5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" name="Text Box 5"/>
          <p:cNvSpPr txBox="1">
            <a:spLocks noChangeArrowheads="1"/>
          </p:cNvSpPr>
          <p:nvPr/>
        </p:nvSpPr>
        <p:spPr bwMode="auto">
          <a:xfrm>
            <a:off x="951473" y="4200325"/>
            <a:ext cx="1851635" cy="366760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wrap="square" lIns="73272" tIns="52663" rIns="73272" bIns="36637">
            <a:spAutoFit/>
          </a:bodyPr>
          <a:lstStyle/>
          <a:p>
            <a:pPr>
              <a:lnSpc>
                <a:spcPct val="95000"/>
              </a:lnSpc>
              <a:buClr>
                <a:srgbClr val="000000"/>
              </a:buClr>
              <a:buSzPct val="100000"/>
              <a:tabLst>
                <a:tab pos="635116" algn="l"/>
                <a:tab pos="1270228" algn="l"/>
              </a:tabLst>
            </a:pPr>
            <a:r>
              <a:rPr lang="ru-RU" sz="180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anose="020B0604020202020204" pitchFamily="34" charset="0"/>
              </a:rPr>
              <a:t>Время цикла</a:t>
            </a:r>
          </a:p>
        </p:txBody>
      </p:sp>
      <p:cxnSp>
        <p:nvCxnSpPr>
          <p:cNvPr id="21" name="Прямая соединительная линия 20"/>
          <p:cNvCxnSpPr/>
          <p:nvPr/>
        </p:nvCxnSpPr>
        <p:spPr bwMode="auto">
          <a:xfrm>
            <a:off x="2734503" y="3598171"/>
            <a:ext cx="1440160" cy="0"/>
          </a:xfrm>
          <a:prstGeom prst="line">
            <a:avLst/>
          </a:prstGeom>
          <a:solidFill>
            <a:srgbClr val="C1DCF1"/>
          </a:solidFill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4" name="Text Box 5"/>
          <p:cNvSpPr txBox="1">
            <a:spLocks noChangeArrowheads="1"/>
          </p:cNvSpPr>
          <p:nvPr/>
        </p:nvSpPr>
        <p:spPr bwMode="auto">
          <a:xfrm>
            <a:off x="951477" y="3708625"/>
            <a:ext cx="1645897" cy="366760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wrap="square" lIns="73272" tIns="52663" rIns="73272" bIns="36637">
            <a:spAutoFit/>
          </a:bodyPr>
          <a:lstStyle/>
          <a:p>
            <a:pPr>
              <a:lnSpc>
                <a:spcPct val="95000"/>
              </a:lnSpc>
              <a:buClr>
                <a:srgbClr val="000000"/>
              </a:buClr>
              <a:buSzPct val="100000"/>
              <a:tabLst>
                <a:tab pos="635116" algn="l"/>
                <a:tab pos="1270228" algn="l"/>
              </a:tabLst>
            </a:pPr>
            <a:r>
              <a:rPr lang="ru-RU" sz="180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anose="020B0604020202020204" pitchFamily="34" charset="0"/>
              </a:rPr>
              <a:t>Время такта</a:t>
            </a:r>
          </a:p>
        </p:txBody>
      </p:sp>
      <p:cxnSp>
        <p:nvCxnSpPr>
          <p:cNvPr id="25" name="Прямая соединительная линия 24"/>
          <p:cNvCxnSpPr/>
          <p:nvPr/>
        </p:nvCxnSpPr>
        <p:spPr bwMode="auto">
          <a:xfrm flipV="1">
            <a:off x="2349500" y="3600612"/>
            <a:ext cx="509746" cy="304638"/>
          </a:xfrm>
          <a:prstGeom prst="line">
            <a:avLst/>
          </a:prstGeom>
          <a:solidFill>
            <a:srgbClr val="C1DCF1"/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oval" w="med" len="med"/>
          </a:ln>
          <a:effectLst/>
        </p:spPr>
      </p:cxnSp>
      <p:sp>
        <p:nvSpPr>
          <p:cNvPr id="27" name="Line 5"/>
          <p:cNvSpPr>
            <a:spLocks noChangeShapeType="1"/>
          </p:cNvSpPr>
          <p:nvPr/>
        </p:nvSpPr>
        <p:spPr bwMode="auto">
          <a:xfrm>
            <a:off x="6574939" y="4611031"/>
            <a:ext cx="1440160" cy="0"/>
          </a:xfrm>
          <a:prstGeom prst="line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lIns="91250" tIns="45627" rIns="91250" bIns="45627" anchor="ctr"/>
          <a:lstStyle/>
          <a:p>
            <a:endParaRPr lang="ru-RU" sz="1800" dirty="0">
              <a:solidFill>
                <a:schemeClr val="accent5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8" name="Прямоугольник 27"/>
          <p:cNvSpPr/>
          <p:nvPr/>
        </p:nvSpPr>
        <p:spPr bwMode="auto">
          <a:xfrm>
            <a:off x="6917833" y="3471564"/>
            <a:ext cx="617212" cy="1139468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80219" tIns="40108" rIns="80219" bIns="40108" numCol="1" rtlCol="0" anchor="ctr" anchorCtr="0" compatLnSpc="1">
            <a:prstTxWarp prst="textNoShape">
              <a:avLst/>
            </a:prstTxWarp>
          </a:bodyPr>
          <a:lstStyle/>
          <a:p>
            <a:pPr algn="ctr" defTabSz="802251"/>
            <a:endParaRPr lang="ru-RU" sz="1600">
              <a:solidFill>
                <a:schemeClr val="accent5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9" name="Text Box 5"/>
          <p:cNvSpPr txBox="1">
            <a:spLocks noChangeArrowheads="1"/>
          </p:cNvSpPr>
          <p:nvPr/>
        </p:nvSpPr>
        <p:spPr bwMode="auto">
          <a:xfrm>
            <a:off x="4860456" y="4200325"/>
            <a:ext cx="1714476" cy="366760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wrap="square" lIns="73272" tIns="52663" rIns="73272" bIns="36637">
            <a:spAutoFit/>
          </a:bodyPr>
          <a:lstStyle/>
          <a:p>
            <a:pPr>
              <a:lnSpc>
                <a:spcPct val="95000"/>
              </a:lnSpc>
              <a:buClr>
                <a:srgbClr val="000000"/>
              </a:buClr>
              <a:buSzPct val="100000"/>
              <a:tabLst>
                <a:tab pos="635116" algn="l"/>
                <a:tab pos="1270228" algn="l"/>
              </a:tabLst>
            </a:pPr>
            <a:r>
              <a:rPr lang="ru-RU" sz="180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anose="020B0604020202020204" pitchFamily="34" charset="0"/>
              </a:rPr>
              <a:t>Время цикла</a:t>
            </a:r>
          </a:p>
        </p:txBody>
      </p:sp>
      <p:cxnSp>
        <p:nvCxnSpPr>
          <p:cNvPr id="30" name="Прямая соединительная линия 29"/>
          <p:cNvCxnSpPr/>
          <p:nvPr/>
        </p:nvCxnSpPr>
        <p:spPr bwMode="auto">
          <a:xfrm>
            <a:off x="6574939" y="3598171"/>
            <a:ext cx="1440160" cy="0"/>
          </a:xfrm>
          <a:prstGeom prst="line">
            <a:avLst/>
          </a:prstGeom>
          <a:solidFill>
            <a:srgbClr val="C1DCF1"/>
          </a:solidFill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3" name="Text Box 5"/>
          <p:cNvSpPr txBox="1">
            <a:spLocks noChangeArrowheads="1"/>
          </p:cNvSpPr>
          <p:nvPr/>
        </p:nvSpPr>
        <p:spPr bwMode="auto">
          <a:xfrm>
            <a:off x="4860481" y="3708625"/>
            <a:ext cx="1645897" cy="366760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wrap="square" lIns="73272" tIns="52663" rIns="73272" bIns="36637">
            <a:spAutoFit/>
          </a:bodyPr>
          <a:lstStyle/>
          <a:p>
            <a:pPr>
              <a:lnSpc>
                <a:spcPct val="95000"/>
              </a:lnSpc>
              <a:buClr>
                <a:srgbClr val="000000"/>
              </a:buClr>
              <a:buSzPct val="100000"/>
              <a:tabLst>
                <a:tab pos="635116" algn="l"/>
                <a:tab pos="1270228" algn="l"/>
              </a:tabLst>
            </a:pPr>
            <a:r>
              <a:rPr lang="ru-RU" sz="180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anose="020B0604020202020204" pitchFamily="34" charset="0"/>
              </a:rPr>
              <a:t>Время такта</a:t>
            </a:r>
          </a:p>
        </p:txBody>
      </p:sp>
      <p:sp>
        <p:nvSpPr>
          <p:cNvPr id="36" name="Text Box 5"/>
          <p:cNvSpPr txBox="1">
            <a:spLocks noChangeArrowheads="1"/>
          </p:cNvSpPr>
          <p:nvPr/>
        </p:nvSpPr>
        <p:spPr bwMode="auto">
          <a:xfrm>
            <a:off x="2217523" y="4669568"/>
            <a:ext cx="2434557" cy="640776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wrap="square" lIns="73272" tIns="52663" rIns="73272" bIns="36637">
            <a:spAutoFit/>
          </a:bodyPr>
          <a:lstStyle/>
          <a:p>
            <a:pPr algn="ctr">
              <a:lnSpc>
                <a:spcPct val="95000"/>
              </a:lnSpc>
              <a:buClr>
                <a:srgbClr val="000000"/>
              </a:buClr>
              <a:buSzPct val="100000"/>
              <a:tabLst>
                <a:tab pos="635116" algn="l"/>
                <a:tab pos="1270228" algn="l"/>
              </a:tabLst>
            </a:pPr>
            <a:r>
              <a:rPr lang="ru-RU" sz="180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ea typeface="Arial Unicode MS" pitchFamily="34" charset="-128"/>
                <a:cs typeface="Arial" panose="020B0604020202020204" pitchFamily="34" charset="0"/>
              </a:rPr>
              <a:t>Ожидание, перепроизводство</a:t>
            </a:r>
          </a:p>
        </p:txBody>
      </p:sp>
      <p:sp>
        <p:nvSpPr>
          <p:cNvPr id="37" name="Text Box 5"/>
          <p:cNvSpPr txBox="1">
            <a:spLocks noChangeArrowheads="1"/>
          </p:cNvSpPr>
          <p:nvPr/>
        </p:nvSpPr>
        <p:spPr bwMode="auto">
          <a:xfrm>
            <a:off x="6200386" y="4681293"/>
            <a:ext cx="2194530" cy="640776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wrap="square" lIns="73272" tIns="52663" rIns="73272" bIns="36637">
            <a:spAutoFit/>
          </a:bodyPr>
          <a:lstStyle/>
          <a:p>
            <a:pPr algn="ctr">
              <a:lnSpc>
                <a:spcPct val="95000"/>
              </a:lnSpc>
              <a:buClr>
                <a:srgbClr val="000000"/>
              </a:buClr>
              <a:buSzPct val="100000"/>
              <a:tabLst>
                <a:tab pos="635116" algn="l"/>
                <a:tab pos="1270228" algn="l"/>
              </a:tabLst>
            </a:pPr>
            <a:r>
              <a:rPr lang="ru-RU" sz="180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ea typeface="Arial Unicode MS" pitchFamily="34" charset="-128"/>
                <a:cs typeface="Arial" panose="020B0604020202020204" pitchFamily="34" charset="0"/>
              </a:rPr>
              <a:t>Невыполнение заказа</a:t>
            </a:r>
          </a:p>
        </p:txBody>
      </p:sp>
      <p:cxnSp>
        <p:nvCxnSpPr>
          <p:cNvPr id="39" name="Прямая соединительная линия 38"/>
          <p:cNvCxnSpPr/>
          <p:nvPr/>
        </p:nvCxnSpPr>
        <p:spPr bwMode="auto">
          <a:xfrm flipV="1">
            <a:off x="2441577" y="4111816"/>
            <a:ext cx="744696" cy="269713"/>
          </a:xfrm>
          <a:prstGeom prst="line">
            <a:avLst/>
          </a:prstGeom>
          <a:solidFill>
            <a:srgbClr val="C1DCF1"/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oval" w="med" len="med"/>
          </a:ln>
          <a:effectLst/>
        </p:spPr>
      </p:cxnSp>
      <p:cxnSp>
        <p:nvCxnSpPr>
          <p:cNvPr id="40" name="Прямая соединительная линия 39"/>
          <p:cNvCxnSpPr/>
          <p:nvPr/>
        </p:nvCxnSpPr>
        <p:spPr bwMode="auto">
          <a:xfrm flipV="1">
            <a:off x="6235703" y="3600612"/>
            <a:ext cx="509746" cy="304638"/>
          </a:xfrm>
          <a:prstGeom prst="line">
            <a:avLst/>
          </a:prstGeom>
          <a:solidFill>
            <a:srgbClr val="C1DCF1"/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oval" w="med" len="med"/>
          </a:ln>
          <a:effectLst/>
        </p:spPr>
      </p:cxnSp>
      <p:cxnSp>
        <p:nvCxnSpPr>
          <p:cNvPr id="41" name="Прямая соединительная линия 40"/>
          <p:cNvCxnSpPr/>
          <p:nvPr/>
        </p:nvCxnSpPr>
        <p:spPr bwMode="auto">
          <a:xfrm flipV="1">
            <a:off x="6353176" y="4092766"/>
            <a:ext cx="744696" cy="269713"/>
          </a:xfrm>
          <a:prstGeom prst="line">
            <a:avLst/>
          </a:prstGeom>
          <a:solidFill>
            <a:srgbClr val="C1DCF1"/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oval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2739162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36" grpId="0"/>
      <p:bldP spid="37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Объект 4" hidden="1"/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0" y="5"/>
          <a:ext cx="158750" cy="1587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3355" name="think-cell Slide" r:id="rId7" imgW="360" imgH="360" progId="">
                  <p:embed/>
                </p:oleObj>
              </mc:Choice>
              <mc:Fallback>
                <p:oleObj name="think-cell Slide" r:id="rId7" imgW="360" imgH="360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"/>
                        <a:ext cx="158750" cy="1587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/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/>
        <p:txBody>
          <a:bodyPr/>
          <a:lstStyle/>
          <a:p>
            <a:r>
              <a:rPr lang="ru-RU" dirty="0">
                <a:latin typeface="Arial" pitchFamily="34" charset="0"/>
                <a:cs typeface="Arial" panose="020B0604020202020204" pitchFamily="34" charset="0"/>
              </a:rPr>
              <a:t>2</a:t>
            </a:r>
            <a:r>
              <a:rPr lang="ru-RU" dirty="0" smtClean="0">
                <a:latin typeface="Arial" panose="020B0604020202020204" pitchFamily="34" charset="0"/>
                <a:cs typeface="Arial" panose="020B0604020202020204" pitchFamily="34" charset="0"/>
              </a:rPr>
              <a:t>. Последовательность выполнения работ</a:t>
            </a:r>
            <a:endParaRPr lang="ru-RU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  <p:custDataLst>
              <p:tags r:id="rId4"/>
            </p:custDataLst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latin typeface="Arial" pitchFamily="34" charset="0"/>
                <a:cs typeface="Arial" pitchFamily="34" charset="0"/>
              </a:rPr>
              <a:pPr/>
              <a:t>14</a:t>
            </a:fld>
            <a:endParaRPr lang="ru-RU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6" name="Содержимое 2"/>
          <p:cNvSpPr txBox="1">
            <a:spLocks/>
          </p:cNvSpPr>
          <p:nvPr/>
        </p:nvSpPr>
        <p:spPr>
          <a:xfrm>
            <a:off x="359883" y="1620407"/>
            <a:ext cx="8750313" cy="1159259"/>
          </a:xfrm>
          <a:prstGeom prst="roundRect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wrap="square" lIns="91250" tIns="45627" rIns="91250" bIns="45627">
            <a:spAutoFit/>
          </a:bodyPr>
          <a:lstStyle>
            <a:defPPr>
              <a:defRPr lang="ru-RU"/>
            </a:defPPr>
            <a:lvl1pPr marL="285750" indent="-285750">
              <a:lnSpc>
                <a:spcPct val="115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800" b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indent="0">
              <a:buNone/>
            </a:pPr>
            <a:r>
              <a:rPr lang="ru-RU" b="1" dirty="0"/>
              <a:t>Последовательность выполнения работ </a:t>
            </a:r>
            <a:r>
              <a:rPr lang="ru-RU" dirty="0" smtClean="0"/>
              <a:t>- это </a:t>
            </a:r>
            <a:r>
              <a:rPr lang="ru-RU" dirty="0"/>
              <a:t>установленная очередность выполнения работ, позволяющая рабочему безопасно и эффективно производить качественную продукцию.</a:t>
            </a:r>
            <a:endParaRPr lang="en-US" dirty="0"/>
          </a:p>
        </p:txBody>
      </p:sp>
      <p:sp>
        <p:nvSpPr>
          <p:cNvPr id="38" name="Прямоугольник 37"/>
          <p:cNvSpPr/>
          <p:nvPr/>
        </p:nvSpPr>
        <p:spPr>
          <a:xfrm>
            <a:off x="4293998" y="3080414"/>
            <a:ext cx="1688514" cy="86409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50" tIns="45627" rIns="91250" bIns="45627" rtlCol="0" anchor="ctr"/>
          <a:lstStyle/>
          <a:p>
            <a:pPr algn="ctr"/>
            <a:endParaRPr lang="ru-RU">
              <a:solidFill>
                <a:schemeClr val="accent5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9" name="Oval 15"/>
          <p:cNvSpPr/>
          <p:nvPr/>
        </p:nvSpPr>
        <p:spPr>
          <a:xfrm>
            <a:off x="5084937" y="3536147"/>
            <a:ext cx="288549" cy="288549"/>
          </a:xfrm>
          <a:prstGeom prst="ellipse">
            <a:avLst/>
          </a:prstGeom>
          <a:pattFill prst="dkUpDiag">
            <a:fgClr>
              <a:schemeClr val="tx1"/>
            </a:fgClr>
            <a:bgClr>
              <a:schemeClr val="bg1"/>
            </a:bgClr>
          </a:patt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50" tIns="45627" rIns="91250" bIns="45627" rtlCol="0" anchor="ctr"/>
          <a:lstStyle/>
          <a:p>
            <a:pPr algn="ctr"/>
            <a:endParaRPr lang="en-US" dirty="0" smtClean="0">
              <a:solidFill>
                <a:schemeClr val="accent5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2" name="Крест 41"/>
          <p:cNvSpPr/>
          <p:nvPr/>
        </p:nvSpPr>
        <p:spPr>
          <a:xfrm>
            <a:off x="4571486" y="3556613"/>
            <a:ext cx="226376" cy="230015"/>
          </a:xfrm>
          <a:prstGeom prst="plus">
            <a:avLst>
              <a:gd name="adj" fmla="val 37573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50" tIns="45627" rIns="91250" bIns="45627" rtlCol="0" anchor="ctr"/>
          <a:lstStyle/>
          <a:p>
            <a:pPr algn="ctr"/>
            <a:endParaRPr lang="ru-RU">
              <a:solidFill>
                <a:schemeClr val="accent5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4582082" y="3089452"/>
            <a:ext cx="1112395" cy="349273"/>
          </a:xfrm>
          <a:prstGeom prst="rect">
            <a:avLst/>
          </a:prstGeom>
          <a:noFill/>
        </p:spPr>
        <p:txBody>
          <a:bodyPr wrap="square" lIns="91250" tIns="45627" rIns="91250" bIns="45627" rtlCol="0">
            <a:spAutoFit/>
          </a:bodyPr>
          <a:lstStyle/>
          <a:p>
            <a:r>
              <a:rPr lang="ru-RU" sz="160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anose="020B0604020202020204" pitchFamily="34" charset="0"/>
              </a:rPr>
              <a:t>Станок 1</a:t>
            </a:r>
          </a:p>
        </p:txBody>
      </p:sp>
      <p:sp>
        <p:nvSpPr>
          <p:cNvPr id="55" name="Прямоугольник 54"/>
          <p:cNvSpPr/>
          <p:nvPr/>
        </p:nvSpPr>
        <p:spPr>
          <a:xfrm rot="5400000">
            <a:off x="7445437" y="4234324"/>
            <a:ext cx="1376543" cy="98824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50" tIns="45627" rIns="91250" bIns="45627" rtlCol="0" anchor="ctr"/>
          <a:lstStyle/>
          <a:p>
            <a:pPr algn="ctr"/>
            <a:endParaRPr lang="ru-RU">
              <a:solidFill>
                <a:schemeClr val="accent5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Oval 15"/>
          <p:cNvSpPr/>
          <p:nvPr/>
        </p:nvSpPr>
        <p:spPr>
          <a:xfrm>
            <a:off x="7753398" y="4709154"/>
            <a:ext cx="288549" cy="288549"/>
          </a:xfrm>
          <a:prstGeom prst="ellipse">
            <a:avLst/>
          </a:prstGeom>
          <a:pattFill prst="dkUpDiag">
            <a:fgClr>
              <a:schemeClr val="tx1"/>
            </a:fgClr>
            <a:bgClr>
              <a:schemeClr val="bg1"/>
            </a:bgClr>
          </a:patt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50" tIns="45627" rIns="91250" bIns="45627" rtlCol="0" anchor="ctr"/>
          <a:lstStyle/>
          <a:p>
            <a:pPr algn="ctr"/>
            <a:endParaRPr lang="en-US" dirty="0" smtClean="0">
              <a:solidFill>
                <a:schemeClr val="accent5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7606392" y="4161943"/>
            <a:ext cx="1112395" cy="349273"/>
          </a:xfrm>
          <a:prstGeom prst="rect">
            <a:avLst/>
          </a:prstGeom>
          <a:noFill/>
        </p:spPr>
        <p:txBody>
          <a:bodyPr wrap="square" lIns="91250" tIns="45627" rIns="91250" bIns="45627" rtlCol="0">
            <a:spAutoFit/>
          </a:bodyPr>
          <a:lstStyle/>
          <a:p>
            <a:r>
              <a:rPr lang="ru-RU" sz="160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anose="020B0604020202020204" pitchFamily="34" charset="0"/>
              </a:rPr>
              <a:t>Станок 2</a:t>
            </a:r>
          </a:p>
        </p:txBody>
      </p:sp>
      <p:sp>
        <p:nvSpPr>
          <p:cNvPr id="62" name="Прямоугольник 61"/>
          <p:cNvSpPr/>
          <p:nvPr/>
        </p:nvSpPr>
        <p:spPr>
          <a:xfrm>
            <a:off x="5557816" y="5480334"/>
            <a:ext cx="1688514" cy="86409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50" tIns="45627" rIns="91250" bIns="45627" rtlCol="0" anchor="ctr"/>
          <a:lstStyle/>
          <a:p>
            <a:pPr algn="ctr"/>
            <a:endParaRPr lang="ru-RU">
              <a:solidFill>
                <a:schemeClr val="accent5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3" name="Oval 15"/>
          <p:cNvSpPr/>
          <p:nvPr/>
        </p:nvSpPr>
        <p:spPr>
          <a:xfrm>
            <a:off x="6526252" y="5624378"/>
            <a:ext cx="288549" cy="288549"/>
          </a:xfrm>
          <a:prstGeom prst="ellipse">
            <a:avLst/>
          </a:prstGeom>
          <a:pattFill prst="dkUpDiag">
            <a:fgClr>
              <a:schemeClr val="tx1"/>
            </a:fgClr>
            <a:bgClr>
              <a:schemeClr val="bg1"/>
            </a:bgClr>
          </a:patt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50" tIns="45627" rIns="91250" bIns="45627" rtlCol="0" anchor="ctr"/>
          <a:lstStyle/>
          <a:p>
            <a:pPr algn="ctr"/>
            <a:endParaRPr lang="en-US" dirty="0" smtClean="0">
              <a:solidFill>
                <a:schemeClr val="accent5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5845897" y="5984402"/>
            <a:ext cx="1112395" cy="338366"/>
          </a:xfrm>
          <a:prstGeom prst="rect">
            <a:avLst/>
          </a:prstGeom>
          <a:noFill/>
        </p:spPr>
        <p:txBody>
          <a:bodyPr wrap="square" lIns="91250" tIns="45627" rIns="91250" bIns="45627" rtlCol="0">
            <a:spAutoFit/>
          </a:bodyPr>
          <a:lstStyle>
            <a:defPPr>
              <a:defRPr lang="ru-RU"/>
            </a:defPPr>
            <a:lvl1pPr>
              <a:defRPr sz="160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dirty="0" smtClean="0"/>
              <a:t>Станок 3</a:t>
            </a:r>
            <a:endParaRPr lang="ru-RU" dirty="0"/>
          </a:p>
        </p:txBody>
      </p:sp>
      <p:sp>
        <p:nvSpPr>
          <p:cNvPr id="65" name="Прямоугольник 64"/>
          <p:cNvSpPr/>
          <p:nvPr/>
        </p:nvSpPr>
        <p:spPr>
          <a:xfrm>
            <a:off x="3685615" y="5480338"/>
            <a:ext cx="1112449" cy="665219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50" tIns="45627" rIns="91250" bIns="45627" rtlCol="0" anchor="ctr"/>
          <a:lstStyle/>
          <a:p>
            <a:pPr algn="ctr"/>
            <a:endParaRPr lang="ru-RU">
              <a:solidFill>
                <a:schemeClr val="accent5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6" name="Ромб 65"/>
          <p:cNvSpPr/>
          <p:nvPr/>
        </p:nvSpPr>
        <p:spPr>
          <a:xfrm>
            <a:off x="4128246" y="5696358"/>
            <a:ext cx="227187" cy="216024"/>
          </a:xfrm>
          <a:prstGeom prst="diamond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50" tIns="45627" rIns="91250" bIns="45627" rtlCol="0" anchor="ctr"/>
          <a:lstStyle/>
          <a:p>
            <a:pPr algn="ctr"/>
            <a:endParaRPr lang="ru-RU">
              <a:solidFill>
                <a:schemeClr val="accent5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7" name="Прямоугольник 66"/>
          <p:cNvSpPr/>
          <p:nvPr/>
        </p:nvSpPr>
        <p:spPr>
          <a:xfrm rot="20495638">
            <a:off x="1641446" y="3594121"/>
            <a:ext cx="1101174" cy="729602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50" tIns="45627" rIns="91250" bIns="45627" rtlCol="0" anchor="ctr"/>
          <a:lstStyle/>
          <a:p>
            <a:pPr algn="ctr"/>
            <a:endParaRPr lang="ru-RU">
              <a:solidFill>
                <a:schemeClr val="accent5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8" name="Овал 67"/>
          <p:cNvSpPr/>
          <p:nvPr/>
        </p:nvSpPr>
        <p:spPr>
          <a:xfrm>
            <a:off x="2475144" y="4260726"/>
            <a:ext cx="360001" cy="360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50" tIns="45627" rIns="91250" bIns="45627" rtlCol="0" anchor="ctr"/>
          <a:lstStyle/>
          <a:p>
            <a:pPr algn="ctr"/>
            <a:r>
              <a:rPr lang="en-US" sz="1600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endParaRPr lang="ru-RU" sz="1600" dirty="0">
              <a:solidFill>
                <a:schemeClr val="accent5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Овал 68"/>
          <p:cNvSpPr/>
          <p:nvPr/>
        </p:nvSpPr>
        <p:spPr>
          <a:xfrm>
            <a:off x="5014142" y="4040220"/>
            <a:ext cx="360001" cy="360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50" tIns="45627" rIns="91250" bIns="45627" rtlCol="0" anchor="ctr"/>
          <a:lstStyle/>
          <a:p>
            <a:pPr algn="ctr"/>
            <a:r>
              <a:rPr lang="en-US" sz="1600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endParaRPr lang="ru-RU" sz="1600" dirty="0">
              <a:solidFill>
                <a:schemeClr val="accent5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0" name="Овал 69"/>
          <p:cNvSpPr/>
          <p:nvPr/>
        </p:nvSpPr>
        <p:spPr>
          <a:xfrm>
            <a:off x="7132576" y="4567816"/>
            <a:ext cx="360001" cy="360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50" tIns="45627" rIns="91250" bIns="45627" rtlCol="0" anchor="ctr"/>
          <a:lstStyle/>
          <a:p>
            <a:pPr algn="ctr"/>
            <a:r>
              <a:rPr lang="en-US" sz="1600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  <a:endParaRPr lang="ru-RU" sz="1600" dirty="0">
              <a:solidFill>
                <a:schemeClr val="accent5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Овал 70"/>
          <p:cNvSpPr/>
          <p:nvPr/>
        </p:nvSpPr>
        <p:spPr>
          <a:xfrm>
            <a:off x="6382295" y="5048330"/>
            <a:ext cx="360001" cy="360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50" tIns="45627" rIns="91250" bIns="45627" rtlCol="0" anchor="ctr"/>
          <a:lstStyle/>
          <a:p>
            <a:pPr algn="ctr"/>
            <a:r>
              <a:rPr lang="en-US" sz="1600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  <a:endParaRPr lang="ru-RU" sz="1600" dirty="0">
              <a:solidFill>
                <a:schemeClr val="accent5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2" name="Овал 71"/>
          <p:cNvSpPr/>
          <p:nvPr/>
        </p:nvSpPr>
        <p:spPr>
          <a:xfrm>
            <a:off x="4072606" y="5056718"/>
            <a:ext cx="360001" cy="360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50" tIns="45627" rIns="91250" bIns="45627" rtlCol="0" anchor="ctr"/>
          <a:lstStyle/>
          <a:p>
            <a:pPr algn="ctr"/>
            <a:r>
              <a:rPr lang="en-US" sz="1600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  <a:endParaRPr lang="ru-RU" sz="1600" dirty="0">
              <a:solidFill>
                <a:schemeClr val="accent5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Овал 72"/>
          <p:cNvSpPr/>
          <p:nvPr/>
        </p:nvSpPr>
        <p:spPr>
          <a:xfrm>
            <a:off x="2557759" y="5083617"/>
            <a:ext cx="360001" cy="360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50" tIns="45627" rIns="91250" bIns="45627" rtlCol="0" anchor="ctr"/>
          <a:lstStyle/>
          <a:p>
            <a:pPr algn="ctr"/>
            <a:r>
              <a:rPr lang="en-US" sz="1600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6</a:t>
            </a:r>
            <a:endParaRPr lang="ru-RU" sz="1600" dirty="0">
              <a:solidFill>
                <a:schemeClr val="accent5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74" name="Прямая со стрелкой 73"/>
          <p:cNvCxnSpPr>
            <a:stCxn id="68" idx="6"/>
            <a:endCxn id="69" idx="2"/>
          </p:cNvCxnSpPr>
          <p:nvPr/>
        </p:nvCxnSpPr>
        <p:spPr>
          <a:xfrm flipV="1">
            <a:off x="2835145" y="4220219"/>
            <a:ext cx="2178999" cy="220507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Прямая со стрелкой 74"/>
          <p:cNvCxnSpPr>
            <a:stCxn id="69" idx="6"/>
            <a:endCxn id="70" idx="1"/>
          </p:cNvCxnSpPr>
          <p:nvPr/>
        </p:nvCxnSpPr>
        <p:spPr>
          <a:xfrm>
            <a:off x="5374142" y="4220219"/>
            <a:ext cx="1811155" cy="400319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Прямая со стрелкой 75"/>
          <p:cNvCxnSpPr>
            <a:stCxn id="70" idx="3"/>
            <a:endCxn id="71" idx="6"/>
          </p:cNvCxnSpPr>
          <p:nvPr/>
        </p:nvCxnSpPr>
        <p:spPr>
          <a:xfrm flipH="1">
            <a:off x="6742277" y="4875120"/>
            <a:ext cx="443003" cy="353235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Прямая со стрелкой 76"/>
          <p:cNvCxnSpPr>
            <a:stCxn id="71" idx="2"/>
            <a:endCxn id="72" idx="6"/>
          </p:cNvCxnSpPr>
          <p:nvPr/>
        </p:nvCxnSpPr>
        <p:spPr>
          <a:xfrm flipH="1">
            <a:off x="4432579" y="5228355"/>
            <a:ext cx="1949690" cy="8391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Прямая со стрелкой 77"/>
          <p:cNvCxnSpPr>
            <a:stCxn id="72" idx="2"/>
            <a:endCxn id="73" idx="6"/>
          </p:cNvCxnSpPr>
          <p:nvPr/>
        </p:nvCxnSpPr>
        <p:spPr>
          <a:xfrm flipH="1">
            <a:off x="2917742" y="5236718"/>
            <a:ext cx="1154845" cy="26896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/>
          <p:cNvSpPr txBox="1"/>
          <p:nvPr/>
        </p:nvSpPr>
        <p:spPr>
          <a:xfrm rot="20493626">
            <a:off x="1635856" y="3749564"/>
            <a:ext cx="1248452" cy="349273"/>
          </a:xfrm>
          <a:prstGeom prst="rect">
            <a:avLst/>
          </a:prstGeom>
          <a:noFill/>
        </p:spPr>
        <p:txBody>
          <a:bodyPr wrap="square" lIns="91250" tIns="45627" rIns="91250" bIns="45627" rtlCol="0">
            <a:spAutoFit/>
          </a:bodyPr>
          <a:lstStyle/>
          <a:p>
            <a:r>
              <a:rPr lang="ru-RU" sz="160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anose="020B0604020202020204" pitchFamily="34" charset="0"/>
              </a:rPr>
              <a:t>Материал</a:t>
            </a:r>
          </a:p>
        </p:txBody>
      </p:sp>
      <p:sp>
        <p:nvSpPr>
          <p:cNvPr id="80" name="TextBox 79"/>
          <p:cNvSpPr txBox="1"/>
          <p:nvPr/>
        </p:nvSpPr>
        <p:spPr>
          <a:xfrm rot="1040877">
            <a:off x="1794819" y="5477976"/>
            <a:ext cx="1248452" cy="603776"/>
          </a:xfrm>
          <a:prstGeom prst="rect">
            <a:avLst/>
          </a:prstGeom>
          <a:noFill/>
        </p:spPr>
        <p:txBody>
          <a:bodyPr wrap="square" lIns="91250" tIns="45627" rIns="91250" bIns="45627" rtlCol="0">
            <a:spAutoFit/>
          </a:bodyPr>
          <a:lstStyle/>
          <a:p>
            <a:r>
              <a:rPr lang="ru-RU" sz="1600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Готовые </a:t>
            </a:r>
          </a:p>
          <a:p>
            <a:r>
              <a:rPr lang="ru-RU" sz="1600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изделия</a:t>
            </a:r>
          </a:p>
        </p:txBody>
      </p:sp>
      <p:cxnSp>
        <p:nvCxnSpPr>
          <p:cNvPr id="81" name="Прямая со стрелкой 80"/>
          <p:cNvCxnSpPr>
            <a:stCxn id="73" idx="0"/>
            <a:endCxn id="68" idx="4"/>
          </p:cNvCxnSpPr>
          <p:nvPr/>
        </p:nvCxnSpPr>
        <p:spPr>
          <a:xfrm flipH="1" flipV="1">
            <a:off x="2655123" y="4620726"/>
            <a:ext cx="82616" cy="462892"/>
          </a:xfrm>
          <a:prstGeom prst="straightConnector1">
            <a:avLst/>
          </a:prstGeom>
          <a:ln w="19050">
            <a:solidFill>
              <a:schemeClr val="tx1"/>
            </a:solidFill>
            <a:prstDash val="dash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Крест 81"/>
          <p:cNvSpPr/>
          <p:nvPr/>
        </p:nvSpPr>
        <p:spPr>
          <a:xfrm>
            <a:off x="8204114" y="4728589"/>
            <a:ext cx="226376" cy="230015"/>
          </a:xfrm>
          <a:prstGeom prst="plus">
            <a:avLst>
              <a:gd name="adj" fmla="val 37573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50" tIns="45627" rIns="91250" bIns="45627" rtlCol="0" anchor="ctr"/>
          <a:lstStyle/>
          <a:p>
            <a:pPr algn="ctr"/>
            <a:endParaRPr lang="ru-RU">
              <a:solidFill>
                <a:schemeClr val="accent5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3" name="Крест 82"/>
          <p:cNvSpPr/>
          <p:nvPr/>
        </p:nvSpPr>
        <p:spPr>
          <a:xfrm>
            <a:off x="5982515" y="5653622"/>
            <a:ext cx="226376" cy="230015"/>
          </a:xfrm>
          <a:prstGeom prst="plus">
            <a:avLst>
              <a:gd name="adj" fmla="val 37573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50" tIns="45627" rIns="91250" bIns="45627" rtlCol="0" anchor="ctr"/>
          <a:lstStyle/>
          <a:p>
            <a:pPr algn="ctr"/>
            <a:endParaRPr lang="ru-RU">
              <a:solidFill>
                <a:schemeClr val="accent5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4" name="Прямоугольник 83"/>
          <p:cNvSpPr/>
          <p:nvPr/>
        </p:nvSpPr>
        <p:spPr>
          <a:xfrm rot="1045369">
            <a:off x="1716642" y="5387106"/>
            <a:ext cx="1101174" cy="729602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50" tIns="45627" rIns="91250" bIns="45627" rtlCol="0" anchor="ctr"/>
          <a:lstStyle/>
          <a:p>
            <a:pPr algn="ctr"/>
            <a:endParaRPr lang="ru-RU">
              <a:solidFill>
                <a:schemeClr val="accent5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3390169" y="6128423"/>
            <a:ext cx="1806212" cy="584588"/>
          </a:xfrm>
          <a:prstGeom prst="rect">
            <a:avLst/>
          </a:prstGeom>
          <a:noFill/>
        </p:spPr>
        <p:txBody>
          <a:bodyPr wrap="square" lIns="91250" tIns="45627" rIns="91250" bIns="45627" rtlCol="0">
            <a:spAutoFit/>
          </a:bodyPr>
          <a:lstStyle>
            <a:defPPr>
              <a:defRPr lang="ru-RU"/>
            </a:defPPr>
            <a:lvl1pPr>
              <a:defRPr sz="160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algn="ctr"/>
            <a:r>
              <a:rPr lang="ru-RU" dirty="0" smtClean="0">
                <a:solidFill>
                  <a:schemeClr val="accent1">
                    <a:lumMod val="50000"/>
                  </a:schemeClr>
                </a:solidFill>
              </a:rPr>
              <a:t>Место проверки качества</a:t>
            </a:r>
            <a:endParaRPr lang="ru-RU" dirty="0">
              <a:solidFill>
                <a:schemeClr val="accent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72436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Объект 4" hidden="1"/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0" y="5"/>
          <a:ext cx="158750" cy="1587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4373" name="think-cell Slide" r:id="rId7" imgW="360" imgH="360" progId="">
                  <p:embed/>
                </p:oleObj>
              </mc:Choice>
              <mc:Fallback>
                <p:oleObj name="think-cell Slide" r:id="rId7" imgW="360" imgH="360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"/>
                        <a:ext cx="158750" cy="1587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/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/>
        <p:txBody>
          <a:bodyPr/>
          <a:lstStyle/>
          <a:p>
            <a:r>
              <a:rPr lang="ru-RU" dirty="0" smtClean="0">
                <a:latin typeface="Arial" pitchFamily="34" charset="0"/>
                <a:cs typeface="Arial" panose="020B0604020202020204" pitchFamily="34" charset="0"/>
              </a:rPr>
              <a:t>3. Стандартный запас</a:t>
            </a:r>
            <a:endParaRPr lang="ru-RU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  <p:custDataLst>
              <p:tags r:id="rId4"/>
            </p:custDataLst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latin typeface="Arial" pitchFamily="34" charset="0"/>
                <a:cs typeface="Arial" pitchFamily="34" charset="0"/>
              </a:rPr>
              <a:pPr/>
              <a:t>15</a:t>
            </a:fld>
            <a:endParaRPr lang="ru-RU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0" name="Содержимое 2"/>
          <p:cNvSpPr txBox="1">
            <a:spLocks/>
          </p:cNvSpPr>
          <p:nvPr/>
        </p:nvSpPr>
        <p:spPr>
          <a:xfrm>
            <a:off x="355117" y="1608049"/>
            <a:ext cx="8750313" cy="1159259"/>
          </a:xfrm>
          <a:prstGeom prst="roundRect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wrap="square" lIns="91250" tIns="45627" rIns="91250" bIns="45627">
            <a:spAutoFit/>
          </a:bodyPr>
          <a:lstStyle>
            <a:defPPr>
              <a:defRPr lang="ru-RU"/>
            </a:defPPr>
            <a:lvl1pPr marL="285750" indent="-285750">
              <a:lnSpc>
                <a:spcPct val="115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800" b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indent="0">
              <a:buNone/>
            </a:pPr>
            <a:r>
              <a:rPr lang="ru-RU" b="1" dirty="0" smtClean="0"/>
              <a:t>Стандартный запас </a:t>
            </a:r>
            <a:r>
              <a:rPr lang="ru-RU" dirty="0" smtClean="0"/>
              <a:t>— это </a:t>
            </a:r>
            <a:r>
              <a:rPr lang="ru-RU" dirty="0"/>
              <a:t>минимально необходимые для осуществления циклических операций заготовки (</a:t>
            </a:r>
            <a:r>
              <a:rPr lang="ru-RU" dirty="0" smtClean="0"/>
              <a:t>незавершенное производство — «НЗП</a:t>
            </a:r>
            <a:r>
              <a:rPr lang="ru-RU" dirty="0"/>
              <a:t>»), которые находятся внутри технологического процесса (линии). </a:t>
            </a:r>
          </a:p>
        </p:txBody>
      </p:sp>
      <p:sp>
        <p:nvSpPr>
          <p:cNvPr id="67" name="Прямоугольник 66"/>
          <p:cNvSpPr/>
          <p:nvPr/>
        </p:nvSpPr>
        <p:spPr>
          <a:xfrm>
            <a:off x="4036093" y="3396935"/>
            <a:ext cx="1688514" cy="86409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50" tIns="45627" rIns="91250" bIns="45627" rtlCol="0" anchor="ctr"/>
          <a:lstStyle/>
          <a:p>
            <a:pPr algn="ctr"/>
            <a:endParaRPr lang="ru-RU">
              <a:solidFill>
                <a:schemeClr val="accent5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8" name="Oval 15"/>
          <p:cNvSpPr/>
          <p:nvPr/>
        </p:nvSpPr>
        <p:spPr>
          <a:xfrm>
            <a:off x="4827031" y="3852668"/>
            <a:ext cx="288549" cy="288549"/>
          </a:xfrm>
          <a:prstGeom prst="ellipse">
            <a:avLst/>
          </a:prstGeom>
          <a:pattFill prst="dkUpDiag">
            <a:fgClr>
              <a:schemeClr val="tx1"/>
            </a:fgClr>
            <a:bgClr>
              <a:schemeClr val="bg1"/>
            </a:bgClr>
          </a:patt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50" tIns="45627" rIns="91250" bIns="45627" rtlCol="0" anchor="ctr"/>
          <a:lstStyle/>
          <a:p>
            <a:pPr algn="ctr"/>
            <a:endParaRPr lang="en-US" dirty="0" smtClean="0">
              <a:solidFill>
                <a:schemeClr val="accent5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9" name="Крест 68"/>
          <p:cNvSpPr/>
          <p:nvPr/>
        </p:nvSpPr>
        <p:spPr>
          <a:xfrm>
            <a:off x="4313578" y="3873132"/>
            <a:ext cx="226376" cy="230015"/>
          </a:xfrm>
          <a:prstGeom prst="plus">
            <a:avLst>
              <a:gd name="adj" fmla="val 37573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50" tIns="45627" rIns="91250" bIns="45627" rtlCol="0" anchor="ctr"/>
          <a:lstStyle/>
          <a:p>
            <a:pPr algn="ctr"/>
            <a:endParaRPr lang="ru-RU">
              <a:solidFill>
                <a:schemeClr val="accent5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4324174" y="3405971"/>
            <a:ext cx="1112395" cy="349273"/>
          </a:xfrm>
          <a:prstGeom prst="rect">
            <a:avLst/>
          </a:prstGeom>
          <a:noFill/>
        </p:spPr>
        <p:txBody>
          <a:bodyPr wrap="square" lIns="91250" tIns="45627" rIns="91250" bIns="45627" rtlCol="0">
            <a:spAutoFit/>
          </a:bodyPr>
          <a:lstStyle/>
          <a:p>
            <a:r>
              <a:rPr lang="ru-RU" sz="160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anose="020B0604020202020204" pitchFamily="34" charset="0"/>
              </a:rPr>
              <a:t>Станок 1</a:t>
            </a:r>
          </a:p>
        </p:txBody>
      </p:sp>
      <p:sp>
        <p:nvSpPr>
          <p:cNvPr id="71" name="Прямоугольник 70"/>
          <p:cNvSpPr/>
          <p:nvPr/>
        </p:nvSpPr>
        <p:spPr>
          <a:xfrm rot="5400000">
            <a:off x="7187531" y="4550845"/>
            <a:ext cx="1376543" cy="98824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50" tIns="45627" rIns="91250" bIns="45627" rtlCol="0" anchor="ctr"/>
          <a:lstStyle/>
          <a:p>
            <a:pPr algn="ctr"/>
            <a:endParaRPr lang="ru-RU">
              <a:solidFill>
                <a:schemeClr val="accent5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2" name="Oval 15"/>
          <p:cNvSpPr/>
          <p:nvPr/>
        </p:nvSpPr>
        <p:spPr>
          <a:xfrm>
            <a:off x="7495490" y="5025676"/>
            <a:ext cx="288549" cy="288549"/>
          </a:xfrm>
          <a:prstGeom prst="ellipse">
            <a:avLst/>
          </a:prstGeom>
          <a:pattFill prst="dkUpDiag">
            <a:fgClr>
              <a:schemeClr val="tx1"/>
            </a:fgClr>
            <a:bgClr>
              <a:schemeClr val="bg1"/>
            </a:bgClr>
          </a:patt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50" tIns="45627" rIns="91250" bIns="45627" rtlCol="0" anchor="ctr"/>
          <a:lstStyle/>
          <a:p>
            <a:pPr algn="ctr"/>
            <a:endParaRPr lang="en-US" dirty="0" smtClean="0">
              <a:solidFill>
                <a:schemeClr val="accent5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7348486" y="4478462"/>
            <a:ext cx="1112395" cy="349273"/>
          </a:xfrm>
          <a:prstGeom prst="rect">
            <a:avLst/>
          </a:prstGeom>
          <a:noFill/>
        </p:spPr>
        <p:txBody>
          <a:bodyPr wrap="square" lIns="91250" tIns="45627" rIns="91250" bIns="45627" rtlCol="0">
            <a:spAutoFit/>
          </a:bodyPr>
          <a:lstStyle/>
          <a:p>
            <a:r>
              <a:rPr lang="ru-RU" sz="160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anose="020B0604020202020204" pitchFamily="34" charset="0"/>
              </a:rPr>
              <a:t>Станок 2</a:t>
            </a:r>
          </a:p>
        </p:txBody>
      </p:sp>
      <p:sp>
        <p:nvSpPr>
          <p:cNvPr id="74" name="Прямоугольник 73"/>
          <p:cNvSpPr/>
          <p:nvPr/>
        </p:nvSpPr>
        <p:spPr>
          <a:xfrm>
            <a:off x="5299907" y="5796855"/>
            <a:ext cx="1688514" cy="86409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50" tIns="45627" rIns="91250" bIns="45627" rtlCol="0" anchor="ctr"/>
          <a:lstStyle/>
          <a:p>
            <a:pPr algn="ctr"/>
            <a:endParaRPr lang="ru-RU">
              <a:solidFill>
                <a:schemeClr val="accent5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5" name="Oval 15"/>
          <p:cNvSpPr/>
          <p:nvPr/>
        </p:nvSpPr>
        <p:spPr>
          <a:xfrm>
            <a:off x="6268344" y="5940899"/>
            <a:ext cx="288549" cy="288549"/>
          </a:xfrm>
          <a:prstGeom prst="ellipse">
            <a:avLst/>
          </a:prstGeom>
          <a:pattFill prst="dkUpDiag">
            <a:fgClr>
              <a:schemeClr val="tx1"/>
            </a:fgClr>
            <a:bgClr>
              <a:schemeClr val="bg1"/>
            </a:bgClr>
          </a:patt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50" tIns="45627" rIns="91250" bIns="45627" rtlCol="0" anchor="ctr"/>
          <a:lstStyle/>
          <a:p>
            <a:pPr algn="ctr"/>
            <a:endParaRPr lang="en-US" dirty="0" smtClean="0">
              <a:solidFill>
                <a:schemeClr val="accent5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5587989" y="6300923"/>
            <a:ext cx="1112395" cy="338366"/>
          </a:xfrm>
          <a:prstGeom prst="rect">
            <a:avLst/>
          </a:prstGeom>
          <a:noFill/>
        </p:spPr>
        <p:txBody>
          <a:bodyPr wrap="square" lIns="91250" tIns="45627" rIns="91250" bIns="45627" rtlCol="0">
            <a:spAutoFit/>
          </a:bodyPr>
          <a:lstStyle>
            <a:defPPr>
              <a:defRPr lang="ru-RU"/>
            </a:defPPr>
            <a:lvl1pPr>
              <a:defRPr sz="160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dirty="0" smtClean="0"/>
              <a:t>Станок 3</a:t>
            </a:r>
            <a:endParaRPr lang="ru-RU" dirty="0"/>
          </a:p>
        </p:txBody>
      </p:sp>
      <p:sp>
        <p:nvSpPr>
          <p:cNvPr id="77" name="Прямоугольник 76"/>
          <p:cNvSpPr/>
          <p:nvPr/>
        </p:nvSpPr>
        <p:spPr>
          <a:xfrm>
            <a:off x="3427707" y="5796857"/>
            <a:ext cx="1112449" cy="665219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50" tIns="45627" rIns="91250" bIns="45627" rtlCol="0" anchor="ctr"/>
          <a:lstStyle/>
          <a:p>
            <a:pPr algn="ctr"/>
            <a:endParaRPr lang="ru-RU">
              <a:solidFill>
                <a:schemeClr val="accent5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8" name="Ромб 77"/>
          <p:cNvSpPr/>
          <p:nvPr/>
        </p:nvSpPr>
        <p:spPr>
          <a:xfrm>
            <a:off x="3870338" y="6012879"/>
            <a:ext cx="227187" cy="216024"/>
          </a:xfrm>
          <a:prstGeom prst="diamond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50" tIns="45627" rIns="91250" bIns="45627" rtlCol="0" anchor="ctr"/>
          <a:lstStyle/>
          <a:p>
            <a:pPr algn="ctr"/>
            <a:endParaRPr lang="ru-RU">
              <a:solidFill>
                <a:schemeClr val="accent5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9" name="Прямоугольник 78"/>
          <p:cNvSpPr/>
          <p:nvPr/>
        </p:nvSpPr>
        <p:spPr>
          <a:xfrm rot="20495638">
            <a:off x="1383540" y="3910640"/>
            <a:ext cx="1101174" cy="729602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50" tIns="45627" rIns="91250" bIns="45627" rtlCol="0" anchor="ctr"/>
          <a:lstStyle/>
          <a:p>
            <a:pPr algn="ctr"/>
            <a:endParaRPr lang="ru-RU">
              <a:solidFill>
                <a:schemeClr val="accent5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0" name="Овал 79"/>
          <p:cNvSpPr/>
          <p:nvPr/>
        </p:nvSpPr>
        <p:spPr>
          <a:xfrm>
            <a:off x="2217237" y="4577245"/>
            <a:ext cx="360001" cy="360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50" tIns="45627" rIns="91250" bIns="45627" rtlCol="0" anchor="ctr"/>
          <a:lstStyle/>
          <a:p>
            <a:pPr algn="ctr"/>
            <a:r>
              <a:rPr lang="en-US" sz="1600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endParaRPr lang="ru-RU" sz="1600" dirty="0">
              <a:solidFill>
                <a:schemeClr val="accent5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1" name="Овал 80"/>
          <p:cNvSpPr/>
          <p:nvPr/>
        </p:nvSpPr>
        <p:spPr>
          <a:xfrm>
            <a:off x="4756236" y="4356739"/>
            <a:ext cx="360001" cy="360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50" tIns="45627" rIns="91250" bIns="45627" rtlCol="0" anchor="ctr"/>
          <a:lstStyle/>
          <a:p>
            <a:pPr algn="ctr"/>
            <a:r>
              <a:rPr lang="en-US" sz="1600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endParaRPr lang="ru-RU" sz="1600" dirty="0">
              <a:solidFill>
                <a:schemeClr val="accent5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2" name="Овал 81"/>
          <p:cNvSpPr/>
          <p:nvPr/>
        </p:nvSpPr>
        <p:spPr>
          <a:xfrm>
            <a:off x="6874670" y="4884335"/>
            <a:ext cx="360001" cy="360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50" tIns="45627" rIns="91250" bIns="45627" rtlCol="0" anchor="ctr"/>
          <a:lstStyle/>
          <a:p>
            <a:pPr algn="ctr"/>
            <a:r>
              <a:rPr lang="en-US" sz="1600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  <a:endParaRPr lang="ru-RU" sz="1600" dirty="0">
              <a:solidFill>
                <a:schemeClr val="accent5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3" name="Овал 82"/>
          <p:cNvSpPr/>
          <p:nvPr/>
        </p:nvSpPr>
        <p:spPr>
          <a:xfrm>
            <a:off x="6124388" y="5364849"/>
            <a:ext cx="360001" cy="360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50" tIns="45627" rIns="91250" bIns="45627" rtlCol="0" anchor="ctr"/>
          <a:lstStyle/>
          <a:p>
            <a:pPr algn="ctr"/>
            <a:r>
              <a:rPr lang="en-US" sz="1600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  <a:endParaRPr lang="ru-RU" sz="1600" dirty="0">
              <a:solidFill>
                <a:schemeClr val="accent5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4" name="Овал 83"/>
          <p:cNvSpPr/>
          <p:nvPr/>
        </p:nvSpPr>
        <p:spPr>
          <a:xfrm>
            <a:off x="3814698" y="5373239"/>
            <a:ext cx="360001" cy="360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50" tIns="45627" rIns="91250" bIns="45627" rtlCol="0" anchor="ctr"/>
          <a:lstStyle/>
          <a:p>
            <a:pPr algn="ctr"/>
            <a:r>
              <a:rPr lang="en-US" sz="1600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  <a:endParaRPr lang="ru-RU" sz="1600" dirty="0">
              <a:solidFill>
                <a:schemeClr val="accent5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5" name="Овал 84"/>
          <p:cNvSpPr/>
          <p:nvPr/>
        </p:nvSpPr>
        <p:spPr>
          <a:xfrm>
            <a:off x="2299853" y="5400136"/>
            <a:ext cx="360001" cy="360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50" tIns="45627" rIns="91250" bIns="45627" rtlCol="0" anchor="ctr"/>
          <a:lstStyle/>
          <a:p>
            <a:pPr algn="ctr"/>
            <a:r>
              <a:rPr lang="en-US" sz="1600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6</a:t>
            </a:r>
            <a:endParaRPr lang="ru-RU" sz="1600" dirty="0">
              <a:solidFill>
                <a:schemeClr val="accent5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86" name="Прямая со стрелкой 85"/>
          <p:cNvCxnSpPr>
            <a:stCxn id="80" idx="6"/>
            <a:endCxn id="81" idx="2"/>
          </p:cNvCxnSpPr>
          <p:nvPr/>
        </p:nvCxnSpPr>
        <p:spPr>
          <a:xfrm flipV="1">
            <a:off x="2577239" y="4536738"/>
            <a:ext cx="2178999" cy="220507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Прямая со стрелкой 86"/>
          <p:cNvCxnSpPr>
            <a:endCxn id="82" idx="1"/>
          </p:cNvCxnSpPr>
          <p:nvPr/>
        </p:nvCxnSpPr>
        <p:spPr>
          <a:xfrm>
            <a:off x="5115589" y="4531152"/>
            <a:ext cx="1811788" cy="405902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Прямая со стрелкой 87"/>
          <p:cNvCxnSpPr>
            <a:stCxn id="82" idx="3"/>
            <a:endCxn id="83" idx="6"/>
          </p:cNvCxnSpPr>
          <p:nvPr/>
        </p:nvCxnSpPr>
        <p:spPr>
          <a:xfrm flipH="1">
            <a:off x="6484369" y="5191641"/>
            <a:ext cx="443003" cy="353235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Прямая со стрелкой 88"/>
          <p:cNvCxnSpPr>
            <a:stCxn id="83" idx="2"/>
            <a:endCxn id="84" idx="6"/>
          </p:cNvCxnSpPr>
          <p:nvPr/>
        </p:nvCxnSpPr>
        <p:spPr>
          <a:xfrm flipH="1">
            <a:off x="4174673" y="5544875"/>
            <a:ext cx="1949690" cy="8391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Прямая со стрелкой 89"/>
          <p:cNvCxnSpPr>
            <a:stCxn id="84" idx="2"/>
            <a:endCxn id="85" idx="6"/>
          </p:cNvCxnSpPr>
          <p:nvPr/>
        </p:nvCxnSpPr>
        <p:spPr>
          <a:xfrm flipH="1">
            <a:off x="2659835" y="5553239"/>
            <a:ext cx="1154845" cy="26896"/>
          </a:xfrm>
          <a:prstGeom prst="straightConnector1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Box 90"/>
          <p:cNvSpPr txBox="1"/>
          <p:nvPr/>
        </p:nvSpPr>
        <p:spPr>
          <a:xfrm>
            <a:off x="1387474" y="4126215"/>
            <a:ext cx="1248452" cy="349273"/>
          </a:xfrm>
          <a:prstGeom prst="rect">
            <a:avLst/>
          </a:prstGeom>
          <a:noFill/>
        </p:spPr>
        <p:txBody>
          <a:bodyPr wrap="square" lIns="91250" tIns="45627" rIns="91250" bIns="45627" rtlCol="0">
            <a:spAutoFit/>
          </a:bodyPr>
          <a:lstStyle/>
          <a:p>
            <a:r>
              <a:rPr lang="ru-RU" sz="160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anose="020B0604020202020204" pitchFamily="34" charset="0"/>
              </a:rPr>
              <a:t>Материал</a:t>
            </a:r>
          </a:p>
        </p:txBody>
      </p:sp>
      <p:sp>
        <p:nvSpPr>
          <p:cNvPr id="92" name="TextBox 91"/>
          <p:cNvSpPr txBox="1"/>
          <p:nvPr/>
        </p:nvSpPr>
        <p:spPr>
          <a:xfrm>
            <a:off x="1536914" y="5796857"/>
            <a:ext cx="1248452" cy="603776"/>
          </a:xfrm>
          <a:prstGeom prst="rect">
            <a:avLst/>
          </a:prstGeom>
          <a:noFill/>
        </p:spPr>
        <p:txBody>
          <a:bodyPr wrap="square" lIns="91250" tIns="45627" rIns="91250" bIns="45627" rtlCol="0">
            <a:spAutoFit/>
          </a:bodyPr>
          <a:lstStyle/>
          <a:p>
            <a:r>
              <a:rPr lang="ru-RU" sz="1600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Готовые </a:t>
            </a:r>
          </a:p>
          <a:p>
            <a:r>
              <a:rPr lang="ru-RU" sz="1600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изделия</a:t>
            </a:r>
          </a:p>
        </p:txBody>
      </p:sp>
      <p:cxnSp>
        <p:nvCxnSpPr>
          <p:cNvPr id="93" name="Прямая со стрелкой 92"/>
          <p:cNvCxnSpPr>
            <a:stCxn id="85" idx="0"/>
            <a:endCxn id="80" idx="4"/>
          </p:cNvCxnSpPr>
          <p:nvPr/>
        </p:nvCxnSpPr>
        <p:spPr>
          <a:xfrm flipH="1" flipV="1">
            <a:off x="2397216" y="4937245"/>
            <a:ext cx="82616" cy="462892"/>
          </a:xfrm>
          <a:prstGeom prst="straightConnector1">
            <a:avLst/>
          </a:prstGeom>
          <a:ln w="19050">
            <a:solidFill>
              <a:schemeClr val="tx1"/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4" name="Крест 93"/>
          <p:cNvSpPr/>
          <p:nvPr/>
        </p:nvSpPr>
        <p:spPr>
          <a:xfrm>
            <a:off x="7946207" y="5045110"/>
            <a:ext cx="226376" cy="230015"/>
          </a:xfrm>
          <a:prstGeom prst="plus">
            <a:avLst>
              <a:gd name="adj" fmla="val 37573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50" tIns="45627" rIns="91250" bIns="45627" rtlCol="0" anchor="ctr"/>
          <a:lstStyle/>
          <a:p>
            <a:pPr algn="ctr"/>
            <a:endParaRPr lang="ru-RU">
              <a:solidFill>
                <a:schemeClr val="accent5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95" name="Крест 94"/>
          <p:cNvSpPr/>
          <p:nvPr/>
        </p:nvSpPr>
        <p:spPr>
          <a:xfrm>
            <a:off x="5724607" y="5970140"/>
            <a:ext cx="226376" cy="230015"/>
          </a:xfrm>
          <a:prstGeom prst="plus">
            <a:avLst>
              <a:gd name="adj" fmla="val 37573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50" tIns="45627" rIns="91250" bIns="45627" rtlCol="0" anchor="ctr"/>
          <a:lstStyle/>
          <a:p>
            <a:pPr algn="ctr"/>
            <a:endParaRPr lang="ru-RU">
              <a:solidFill>
                <a:schemeClr val="accent5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96" name="Прямоугольник 95"/>
          <p:cNvSpPr/>
          <p:nvPr/>
        </p:nvSpPr>
        <p:spPr>
          <a:xfrm rot="1045369">
            <a:off x="1458738" y="5703627"/>
            <a:ext cx="1101174" cy="729602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50" tIns="45627" rIns="91250" bIns="45627" rtlCol="0" anchor="ctr"/>
          <a:lstStyle/>
          <a:p>
            <a:pPr algn="ctr"/>
            <a:endParaRPr lang="ru-RU">
              <a:solidFill>
                <a:schemeClr val="accent5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36" name="Group 24"/>
          <p:cNvGrpSpPr/>
          <p:nvPr/>
        </p:nvGrpSpPr>
        <p:grpSpPr>
          <a:xfrm>
            <a:off x="4650880" y="3708651"/>
            <a:ext cx="1162882" cy="679851"/>
            <a:chOff x="4580060" y="3005039"/>
            <a:chExt cx="1620230" cy="972675"/>
          </a:xfrm>
        </p:grpSpPr>
        <p:sp>
          <p:nvSpPr>
            <p:cNvPr id="37" name="Oval 18"/>
            <p:cNvSpPr/>
            <p:nvPr/>
          </p:nvSpPr>
          <p:spPr>
            <a:xfrm>
              <a:off x="4580060" y="3005039"/>
              <a:ext cx="972675" cy="972675"/>
            </a:xfrm>
            <a:prstGeom prst="ellipse">
              <a:avLst/>
            </a:prstGeom>
            <a:solidFill>
              <a:schemeClr val="tx2">
                <a:lumMod val="25000"/>
                <a:lumOff val="75000"/>
                <a:alpha val="30000"/>
              </a:schemeClr>
            </a:solidFill>
            <a:ln w="635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 smtClean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cxnSp>
          <p:nvCxnSpPr>
            <p:cNvPr id="38" name="Straight Connector 21"/>
            <p:cNvCxnSpPr/>
            <p:nvPr/>
          </p:nvCxnSpPr>
          <p:spPr>
            <a:xfrm>
              <a:off x="5513805" y="3654942"/>
              <a:ext cx="686485" cy="267559"/>
            </a:xfrm>
            <a:prstGeom prst="line">
              <a:avLst/>
            </a:prstGeom>
            <a:ln w="1016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9" name="TextBox 38"/>
          <p:cNvSpPr txBox="1"/>
          <p:nvPr/>
        </p:nvSpPr>
        <p:spPr>
          <a:xfrm>
            <a:off x="3132264" y="6444942"/>
            <a:ext cx="1806212" cy="584588"/>
          </a:xfrm>
          <a:prstGeom prst="rect">
            <a:avLst/>
          </a:prstGeom>
          <a:noFill/>
        </p:spPr>
        <p:txBody>
          <a:bodyPr wrap="square" lIns="91250" tIns="45627" rIns="91250" bIns="45627" rtlCol="0">
            <a:spAutoFit/>
          </a:bodyPr>
          <a:lstStyle>
            <a:defPPr>
              <a:defRPr lang="ru-RU"/>
            </a:defPPr>
            <a:lvl1pPr>
              <a:defRPr sz="160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algn="ctr"/>
            <a:r>
              <a:rPr lang="ru-RU" dirty="0" smtClean="0"/>
              <a:t>Место проверки качества</a:t>
            </a:r>
            <a:endParaRPr lang="ru-RU" dirty="0"/>
          </a:p>
        </p:txBody>
      </p:sp>
      <p:grpSp>
        <p:nvGrpSpPr>
          <p:cNvPr id="41" name="Group 24"/>
          <p:cNvGrpSpPr/>
          <p:nvPr/>
        </p:nvGrpSpPr>
        <p:grpSpPr>
          <a:xfrm>
            <a:off x="6089026" y="5735350"/>
            <a:ext cx="1162882" cy="679851"/>
            <a:chOff x="4580060" y="3005039"/>
            <a:chExt cx="1620230" cy="972675"/>
          </a:xfrm>
        </p:grpSpPr>
        <p:sp>
          <p:nvSpPr>
            <p:cNvPr id="42" name="Oval 18"/>
            <p:cNvSpPr/>
            <p:nvPr/>
          </p:nvSpPr>
          <p:spPr>
            <a:xfrm>
              <a:off x="4580060" y="3005039"/>
              <a:ext cx="972675" cy="972675"/>
            </a:xfrm>
            <a:prstGeom prst="ellipse">
              <a:avLst/>
            </a:prstGeom>
            <a:solidFill>
              <a:schemeClr val="tx2">
                <a:lumMod val="25000"/>
                <a:lumOff val="75000"/>
                <a:alpha val="30000"/>
              </a:schemeClr>
            </a:solidFill>
            <a:ln w="635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 smtClean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cxnSp>
          <p:nvCxnSpPr>
            <p:cNvPr id="43" name="Straight Connector 21"/>
            <p:cNvCxnSpPr/>
            <p:nvPr/>
          </p:nvCxnSpPr>
          <p:spPr>
            <a:xfrm>
              <a:off x="5513805" y="3654942"/>
              <a:ext cx="686485" cy="267559"/>
            </a:xfrm>
            <a:prstGeom prst="line">
              <a:avLst/>
            </a:prstGeom>
            <a:ln w="1016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4" name="Group 24"/>
          <p:cNvGrpSpPr/>
          <p:nvPr/>
        </p:nvGrpSpPr>
        <p:grpSpPr>
          <a:xfrm>
            <a:off x="7286733" y="4899658"/>
            <a:ext cx="1162882" cy="679851"/>
            <a:chOff x="4580060" y="3005039"/>
            <a:chExt cx="1620230" cy="972675"/>
          </a:xfrm>
        </p:grpSpPr>
        <p:sp>
          <p:nvSpPr>
            <p:cNvPr id="45" name="Oval 18"/>
            <p:cNvSpPr/>
            <p:nvPr/>
          </p:nvSpPr>
          <p:spPr>
            <a:xfrm>
              <a:off x="4580060" y="3005039"/>
              <a:ext cx="972675" cy="972675"/>
            </a:xfrm>
            <a:prstGeom prst="ellipse">
              <a:avLst/>
            </a:prstGeom>
            <a:solidFill>
              <a:schemeClr val="tx2">
                <a:lumMod val="25000"/>
                <a:lumOff val="75000"/>
                <a:alpha val="30000"/>
              </a:schemeClr>
            </a:solidFill>
            <a:ln w="635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 smtClean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cxnSp>
          <p:nvCxnSpPr>
            <p:cNvPr id="46" name="Straight Connector 21"/>
            <p:cNvCxnSpPr/>
            <p:nvPr/>
          </p:nvCxnSpPr>
          <p:spPr>
            <a:xfrm>
              <a:off x="5513805" y="3654942"/>
              <a:ext cx="686485" cy="267559"/>
            </a:xfrm>
            <a:prstGeom prst="line">
              <a:avLst/>
            </a:prstGeom>
            <a:ln w="1016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7382340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Объект 4" hidden="1"/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0" y="5"/>
          <a:ext cx="158750" cy="1587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6597" name="think-cell Slide" r:id="rId7" imgW="360" imgH="360" progId="">
                  <p:embed/>
                </p:oleObj>
              </mc:Choice>
              <mc:Fallback>
                <p:oleObj name="think-cell Slide" r:id="rId7" imgW="360" imgH="360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"/>
                        <a:ext cx="158750" cy="1587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/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/>
        <p:txBody>
          <a:bodyPr/>
          <a:lstStyle/>
          <a:p>
            <a:r>
              <a:rPr lang="ru-RU" dirty="0" smtClean="0">
                <a:latin typeface="Arial" pitchFamily="34" charset="0"/>
                <a:cs typeface="Arial" panose="020B0604020202020204" pitchFamily="34" charset="0"/>
              </a:rPr>
              <a:t>Типы СР</a:t>
            </a:r>
            <a:endParaRPr lang="ru-RU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  <p:custDataLst>
              <p:tags r:id="rId4"/>
            </p:custDataLst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latin typeface="Arial" pitchFamily="34" charset="0"/>
                <a:cs typeface="Arial" pitchFamily="34" charset="0"/>
              </a:rPr>
              <a:pPr/>
              <a:t>16</a:t>
            </a:fld>
            <a:endParaRPr lang="ru-RU" dirty="0"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77962788"/>
              </p:ext>
            </p:extLst>
          </p:nvPr>
        </p:nvGraphicFramePr>
        <p:xfrm>
          <a:off x="539974" y="1620419"/>
          <a:ext cx="9361040" cy="506477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964284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266482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2342030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2788244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335897">
                <a:tc>
                  <a:txBody>
                    <a:bodyPr/>
                    <a:lstStyle/>
                    <a:p>
                      <a:endParaRPr lang="en-US" sz="17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700" b="1" kern="12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Тип </a:t>
                      </a:r>
                      <a:r>
                        <a:rPr lang="en-US" sz="1700" b="1" kern="12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I</a:t>
                      </a:r>
                    </a:p>
                  </a:txBody>
                  <a:tcPr marL="36000" marR="36000" marT="36000" marB="36000"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700" b="1" kern="12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Тип </a:t>
                      </a:r>
                      <a:r>
                        <a:rPr lang="en-US" sz="1700" b="1" kern="12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II</a:t>
                      </a:r>
                    </a:p>
                  </a:txBody>
                  <a:tcPr marL="36000" marR="36000" marT="36000" marB="36000"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700" b="1" kern="12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Тип </a:t>
                      </a:r>
                      <a:r>
                        <a:rPr lang="en-US" sz="1700" b="1" kern="12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III</a:t>
                      </a:r>
                    </a:p>
                  </a:txBody>
                  <a:tcPr marL="36000" marR="36000" marT="36000" marB="36000"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896351">
                <a:tc>
                  <a:txBody>
                    <a:bodyPr/>
                    <a:lstStyle/>
                    <a:p>
                      <a:pPr algn="ctr"/>
                      <a:r>
                        <a:rPr lang="ru-RU" sz="1700" b="0" kern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Процесс</a:t>
                      </a:r>
                      <a:endParaRPr lang="en-US" sz="1700" b="0" kern="1200" dirty="0">
                        <a:solidFill>
                          <a:schemeClr val="accent5">
                            <a:lumMod val="50000"/>
                          </a:schemeClr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7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2000" marR="36000" marT="36000" marB="36000"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32962" rtl="0" eaLnBrk="1" latinLnBrk="0" hangingPunct="1"/>
                      <a:endParaRPr lang="ru-RU" sz="1700" kern="12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l"/>
                      <a:endParaRPr lang="en-US" sz="17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2000" marR="36000" marT="36000" marB="36000"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defTabSz="1027640" rtl="0" eaLnBrk="1" latinLnBrk="0" hangingPunct="1">
                        <a:buFont typeface="Arial" panose="020B0604020202020204" pitchFamily="34" charset="0"/>
                        <a:buNone/>
                      </a:pPr>
                      <a:r>
                        <a:rPr lang="ru-RU" sz="1700" b="0" kern="12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Время такта для процессов данного типа вычислить </a:t>
                      </a:r>
                      <a:r>
                        <a:rPr lang="ru-RU" sz="1700" b="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невозможно или нет необходимости.</a:t>
                      </a:r>
                      <a:endParaRPr lang="ru-RU" sz="1700" b="0" kern="12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2000" marR="36000" marT="36000" marB="36000"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849240">
                <a:tc>
                  <a:txBody>
                    <a:bodyPr/>
                    <a:lstStyle/>
                    <a:p>
                      <a:pPr algn="ctr"/>
                      <a:r>
                        <a:rPr lang="ru-RU" sz="1700" b="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Идеальное состояние</a:t>
                      </a:r>
                      <a:endParaRPr lang="en-US" sz="1700" b="0" kern="12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27640" rtl="0" eaLnBrk="1" latinLnBrk="0" hangingPunct="1"/>
                      <a:r>
                        <a:rPr lang="ru-RU" sz="1700" b="0" kern="12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Время цикла = </a:t>
                      </a:r>
                      <a:r>
                        <a:rPr lang="ru-RU" sz="1700" b="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время </a:t>
                      </a:r>
                      <a:r>
                        <a:rPr lang="ru-RU" sz="1700" b="0" kern="12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такта </a:t>
                      </a:r>
                      <a:endParaRPr lang="en-US" sz="1700" b="0" kern="12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276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700" b="0" kern="12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Средневзвешенное время цикла = </a:t>
                      </a:r>
                      <a:r>
                        <a:rPr lang="ru-RU" sz="1700" b="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время </a:t>
                      </a:r>
                      <a:r>
                        <a:rPr lang="ru-RU" sz="1700" b="0" kern="12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такта </a:t>
                      </a:r>
                      <a:endParaRPr lang="en-US" sz="1700" b="0" kern="12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27640" rtl="0" eaLnBrk="1" latinLnBrk="0" hangingPunct="1"/>
                      <a:r>
                        <a:rPr lang="ru-RU" sz="1700" b="0" kern="12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Общая загрузка = </a:t>
                      </a:r>
                      <a:r>
                        <a:rPr lang="ru-RU" sz="1700" b="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установленное </a:t>
                      </a:r>
                      <a:r>
                        <a:rPr lang="ru-RU" sz="1700" b="0" kern="12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время работы</a:t>
                      </a:r>
                    </a:p>
                  </a:txBody>
                  <a:tcPr marL="36000" marR="36000" marT="36000" marB="36000" anchor="ctr"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393131">
                <a:tc>
                  <a:txBody>
                    <a:bodyPr/>
                    <a:lstStyle/>
                    <a:p>
                      <a:pPr marL="0" algn="ctr" defTabSz="932962" rtl="0" eaLnBrk="1" latinLnBrk="0" hangingPunct="1"/>
                      <a:r>
                        <a:rPr lang="ru-RU" sz="1700" b="0" kern="12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Предварительные условия</a:t>
                      </a:r>
                      <a:endParaRPr lang="en-US" sz="1700" b="0" kern="12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indent="-285750" algn="l" defTabSz="1027640" rtl="0" eaLnBrk="1" latinLnBrk="0" hangingPunct="1">
                        <a:buFont typeface="Arial" panose="020B0604020202020204" pitchFamily="34" charset="0"/>
                        <a:buChar char="•"/>
                      </a:pPr>
                      <a:r>
                        <a:rPr lang="ru-RU" sz="1700" b="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Производство </a:t>
                      </a:r>
                      <a:r>
                        <a:rPr lang="ru-RU" sz="1700" b="0" kern="12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изделий в соответствии с временем такта</a:t>
                      </a:r>
                    </a:p>
                    <a:p>
                      <a:pPr marL="0" indent="-285750" algn="l" defTabSz="1027640" rtl="0" eaLnBrk="1" latinLnBrk="0" hangingPunct="1">
                        <a:buFont typeface="Arial" panose="020B0604020202020204" pitchFamily="34" charset="0"/>
                        <a:buChar char="•"/>
                      </a:pPr>
                      <a:r>
                        <a:rPr lang="ru-RU" sz="1700" b="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Выровненное </a:t>
                      </a:r>
                      <a:r>
                        <a:rPr lang="ru-RU" sz="1700" b="0" kern="12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производство</a:t>
                      </a:r>
                    </a:p>
                    <a:p>
                      <a:pPr marL="0" indent="-285750" algn="l" defTabSz="1027640" rtl="0" eaLnBrk="1" latinLnBrk="0" hangingPunct="1">
                        <a:buFont typeface="Arial" panose="020B0604020202020204" pitchFamily="34" charset="0"/>
                        <a:buChar char="•"/>
                      </a:pPr>
                      <a:r>
                        <a:rPr lang="ru-RU" sz="1700" b="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Почти </a:t>
                      </a:r>
                      <a:r>
                        <a:rPr lang="ru-RU" sz="1700" b="0" kern="12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отсутствует продукция низкого </a:t>
                      </a:r>
                      <a:r>
                        <a:rPr lang="ru-RU" sz="1700" b="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качества</a:t>
                      </a:r>
                      <a:endParaRPr lang="en-US" sz="1700" b="0" kern="12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800" dirty="0">
                        <a:solidFill>
                          <a:schemeClr val="tx2"/>
                        </a:solidFill>
                      </a:endParaRPr>
                    </a:p>
                  </a:txBody>
                  <a:tcPr marL="36000" marR="36000" marT="36000" marB="36000"/>
                </a:tc>
                <a:tc>
                  <a:txBody>
                    <a:bodyPr/>
                    <a:lstStyle/>
                    <a:p>
                      <a:pPr marL="0" marR="0" indent="-285750" algn="l" defTabSz="10276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ru-RU" sz="1700" b="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Работа является повторяющейся.</a:t>
                      </a:r>
                      <a:endParaRPr lang="en-US" sz="1700" b="0" kern="1200" dirty="0" smtClean="0">
                        <a:solidFill>
                          <a:schemeClr val="accent1">
                            <a:lumMod val="50000"/>
                          </a:schemeClr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  <a:p>
                      <a:pPr marL="0" indent="-285750" algn="l" defTabSz="1027640" rtl="0" eaLnBrk="1" latinLnBrk="0" hangingPunct="1">
                        <a:buFont typeface="Arial" panose="020B0604020202020204" pitchFamily="34" charset="0"/>
                        <a:buChar char="•"/>
                      </a:pPr>
                      <a:r>
                        <a:rPr lang="ru-RU" sz="1700" b="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Частота </a:t>
                      </a:r>
                      <a:r>
                        <a:rPr lang="ru-RU" sz="1700" b="0" kern="12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работ определена</a:t>
                      </a:r>
                      <a:r>
                        <a:rPr lang="ru-RU" sz="1700" b="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.</a:t>
                      </a:r>
                      <a:endParaRPr lang="en-US" sz="1700" b="0" kern="12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590160">
                <a:tc>
                  <a:txBody>
                    <a:bodyPr/>
                    <a:lstStyle/>
                    <a:p>
                      <a:pPr marL="0" algn="ctr" defTabSz="932962" rtl="0" eaLnBrk="1" latinLnBrk="0" hangingPunct="1"/>
                      <a:r>
                        <a:rPr lang="ru-RU" sz="1700" b="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Стандарт расчёта объёма работ</a:t>
                      </a:r>
                      <a:endParaRPr lang="en-US" sz="1700" b="0" kern="12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indent="0" algn="ctr" defTabSz="10276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700" b="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Время такта</a:t>
                      </a:r>
                      <a:endParaRPr lang="en-US" sz="17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 algn="ctr" defTabSz="1027640" rtl="0" eaLnBrk="1" latinLnBrk="0" hangingPunct="1">
                        <a:buFont typeface="Arial" panose="020B0604020202020204" pitchFamily="34" charset="0"/>
                        <a:buNone/>
                      </a:pPr>
                      <a:r>
                        <a:rPr lang="ru-RU" sz="1700" b="0" kern="12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Установленное</a:t>
                      </a:r>
                      <a:r>
                        <a:rPr lang="ru-RU" sz="1700" b="0" kern="1200" baseline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</a:p>
                    <a:p>
                      <a:pPr marL="0" indent="0" algn="ctr" defTabSz="1027640" rtl="0" eaLnBrk="1" latinLnBrk="0" hangingPunct="1">
                        <a:buFont typeface="Arial" panose="020B0604020202020204" pitchFamily="34" charset="0"/>
                        <a:buNone/>
                      </a:pPr>
                      <a:r>
                        <a:rPr lang="ru-RU" sz="1700" b="0" kern="1200" baseline="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время работы</a:t>
                      </a:r>
                      <a:endParaRPr lang="en-US" sz="1700" b="0" kern="12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7" name="Oval 12"/>
          <p:cNvSpPr/>
          <p:nvPr/>
        </p:nvSpPr>
        <p:spPr>
          <a:xfrm>
            <a:off x="3889882" y="2462839"/>
            <a:ext cx="396001" cy="396000"/>
          </a:xfrm>
          <a:prstGeom prst="ellipse">
            <a:avLst/>
          </a:prstGeom>
          <a:solidFill>
            <a:srgbClr val="B7DEE8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50" tIns="45627" rIns="91250" bIns="45627" rtlCol="0" anchor="ctr"/>
          <a:lstStyle/>
          <a:p>
            <a:pPr algn="ctr"/>
            <a:r>
              <a:rPr lang="ru-RU" sz="160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А</a:t>
            </a:r>
            <a:endParaRPr lang="en-US" sz="1600" dirty="0" err="1">
              <a:solidFill>
                <a:schemeClr val="accent5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" name="Isosceles Triangle 25"/>
          <p:cNvSpPr/>
          <p:nvPr/>
        </p:nvSpPr>
        <p:spPr>
          <a:xfrm>
            <a:off x="5675583" y="2268463"/>
            <a:ext cx="440048" cy="566176"/>
          </a:xfrm>
          <a:prstGeom prst="triangle">
            <a:avLst>
              <a:gd name="adj" fmla="val 45671"/>
            </a:avLst>
          </a:prstGeom>
          <a:solidFill>
            <a:srgbClr val="FFC000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ru-RU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В</a:t>
            </a:r>
            <a:endParaRPr lang="en-US" dirty="0" err="1">
              <a:solidFill>
                <a:schemeClr val="accent5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9" name="Oval 47"/>
          <p:cNvSpPr/>
          <p:nvPr/>
        </p:nvSpPr>
        <p:spPr>
          <a:xfrm>
            <a:off x="3405070" y="2462839"/>
            <a:ext cx="396001" cy="396000"/>
          </a:xfrm>
          <a:prstGeom prst="ellipse">
            <a:avLst/>
          </a:prstGeom>
          <a:solidFill>
            <a:srgbClr val="B7DEE8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50" tIns="45627" rIns="91250" bIns="45627" rtlCol="0" anchor="ctr"/>
          <a:lstStyle/>
          <a:p>
            <a:pPr algn="ctr"/>
            <a:r>
              <a:rPr lang="ru-RU" sz="160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А</a:t>
            </a:r>
            <a:endParaRPr lang="en-US" sz="1600" dirty="0" err="1">
              <a:solidFill>
                <a:schemeClr val="accent5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1" name="Diamond 48"/>
          <p:cNvSpPr/>
          <p:nvPr/>
        </p:nvSpPr>
        <p:spPr>
          <a:xfrm>
            <a:off x="6231913" y="2367554"/>
            <a:ext cx="491334" cy="467085"/>
          </a:xfrm>
          <a:prstGeom prst="diamond">
            <a:avLst/>
          </a:prstGeom>
          <a:solidFill>
            <a:srgbClr val="00B050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ru-RU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с</a:t>
            </a:r>
            <a:endParaRPr lang="en-US" dirty="0">
              <a:solidFill>
                <a:schemeClr val="accent5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2" name="Oval 52"/>
          <p:cNvSpPr/>
          <p:nvPr/>
        </p:nvSpPr>
        <p:spPr>
          <a:xfrm>
            <a:off x="2920246" y="2462839"/>
            <a:ext cx="396001" cy="396000"/>
          </a:xfrm>
          <a:prstGeom prst="ellipse">
            <a:avLst/>
          </a:prstGeom>
          <a:solidFill>
            <a:srgbClr val="B7DEE8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50" tIns="45627" rIns="91250" bIns="45627" rtlCol="0" anchor="ctr"/>
          <a:lstStyle/>
          <a:p>
            <a:pPr algn="ctr"/>
            <a:r>
              <a:rPr lang="ru-RU" sz="160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А</a:t>
            </a:r>
            <a:endParaRPr lang="en-US" sz="1600" dirty="0" err="1">
              <a:solidFill>
                <a:schemeClr val="accent5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4" name="グループ化 3"/>
          <p:cNvGrpSpPr>
            <a:grpSpLocks/>
          </p:cNvGrpSpPr>
          <p:nvPr/>
        </p:nvGrpSpPr>
        <p:grpSpPr bwMode="auto">
          <a:xfrm>
            <a:off x="5033934" y="3091508"/>
            <a:ext cx="1777905" cy="608910"/>
            <a:chOff x="5832475" y="5197475"/>
            <a:chExt cx="2720975" cy="928688"/>
          </a:xfrm>
        </p:grpSpPr>
        <p:grpSp>
          <p:nvGrpSpPr>
            <p:cNvPr id="15" name="Group 132"/>
            <p:cNvGrpSpPr>
              <a:grpSpLocks/>
            </p:cNvGrpSpPr>
            <p:nvPr/>
          </p:nvGrpSpPr>
          <p:grpSpPr bwMode="auto">
            <a:xfrm>
              <a:off x="5892804" y="5197475"/>
              <a:ext cx="2536827" cy="927100"/>
              <a:chOff x="3712" y="2999"/>
              <a:chExt cx="1598" cy="859"/>
            </a:xfrm>
          </p:grpSpPr>
          <p:sp>
            <p:nvSpPr>
              <p:cNvPr id="17" name="Rectangle 133"/>
              <p:cNvSpPr>
                <a:spLocks noChangeArrowheads="1"/>
              </p:cNvSpPr>
              <p:nvPr/>
            </p:nvSpPr>
            <p:spPr bwMode="auto">
              <a:xfrm rot="16200000">
                <a:off x="3498" y="3382"/>
                <a:ext cx="858" cy="94"/>
              </a:xfrm>
              <a:prstGeom prst="rec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kumimoji="1"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kumimoji="1"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kumimoji="1"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•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•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•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•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•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ja-JP" altLang="en-US" sz="2000">
                  <a:solidFill>
                    <a:schemeClr val="accent5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" name="Rectangle 134"/>
              <p:cNvSpPr>
                <a:spLocks noChangeArrowheads="1"/>
              </p:cNvSpPr>
              <p:nvPr/>
            </p:nvSpPr>
            <p:spPr bwMode="auto">
              <a:xfrm rot="16200000">
                <a:off x="4087" y="3381"/>
                <a:ext cx="858" cy="94"/>
              </a:xfrm>
              <a:prstGeom prst="rec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kumimoji="1"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kumimoji="1"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kumimoji="1"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•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•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•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•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•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ja-JP" altLang="en-US" sz="2000">
                  <a:solidFill>
                    <a:schemeClr val="accent5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" name="Rectangle 135"/>
              <p:cNvSpPr>
                <a:spLocks noChangeArrowheads="1"/>
              </p:cNvSpPr>
              <p:nvPr/>
            </p:nvSpPr>
            <p:spPr bwMode="auto">
              <a:xfrm rot="16200000">
                <a:off x="4664" y="3381"/>
                <a:ext cx="858" cy="94"/>
              </a:xfrm>
              <a:prstGeom prst="rec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kumimoji="1"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kumimoji="1"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kumimoji="1"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•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•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•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•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•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ja-JP" altLang="en-US" sz="2000">
                  <a:solidFill>
                    <a:schemeClr val="accent5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" name="Rectangle 136"/>
              <p:cNvSpPr>
                <a:spLocks noChangeArrowheads="1"/>
              </p:cNvSpPr>
              <p:nvPr/>
            </p:nvSpPr>
            <p:spPr bwMode="auto">
              <a:xfrm rot="16200000">
                <a:off x="3797" y="3512"/>
                <a:ext cx="599" cy="94"/>
              </a:xfrm>
              <a:prstGeom prst="rect">
                <a:avLst/>
              </a:prstGeom>
              <a:solidFill>
                <a:srgbClr val="00B050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kumimoji="1"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kumimoji="1"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kumimoji="1"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•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•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•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•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•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ja-JP" altLang="en-US" sz="2000">
                  <a:solidFill>
                    <a:schemeClr val="accent5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" name="Rectangle 137"/>
              <p:cNvSpPr>
                <a:spLocks noChangeArrowheads="1"/>
              </p:cNvSpPr>
              <p:nvPr/>
            </p:nvSpPr>
            <p:spPr bwMode="auto">
              <a:xfrm rot="16200000">
                <a:off x="4385" y="3510"/>
                <a:ext cx="599" cy="94"/>
              </a:xfrm>
              <a:prstGeom prst="rect">
                <a:avLst/>
              </a:prstGeom>
              <a:solidFill>
                <a:srgbClr val="00B050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kumimoji="1"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kumimoji="1"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kumimoji="1"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•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•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•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•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•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ja-JP" altLang="en-US" sz="2000">
                  <a:solidFill>
                    <a:schemeClr val="accent5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" name="Rectangle 138"/>
              <p:cNvSpPr>
                <a:spLocks noChangeArrowheads="1"/>
              </p:cNvSpPr>
              <p:nvPr/>
            </p:nvSpPr>
            <p:spPr bwMode="auto">
              <a:xfrm rot="16200000">
                <a:off x="4963" y="3510"/>
                <a:ext cx="599" cy="94"/>
              </a:xfrm>
              <a:prstGeom prst="rect">
                <a:avLst/>
              </a:prstGeom>
              <a:solidFill>
                <a:srgbClr val="00B050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kumimoji="1"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kumimoji="1"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kumimoji="1"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•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•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•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•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•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ja-JP" altLang="en-US" sz="2000">
                  <a:solidFill>
                    <a:schemeClr val="accent5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" name="Rectangle 139"/>
              <p:cNvSpPr>
                <a:spLocks noChangeArrowheads="1"/>
              </p:cNvSpPr>
              <p:nvPr/>
            </p:nvSpPr>
            <p:spPr bwMode="auto">
              <a:xfrm rot="16200000">
                <a:off x="3597" y="3650"/>
                <a:ext cx="323" cy="93"/>
              </a:xfrm>
              <a:prstGeom prst="rect">
                <a:avLst/>
              </a:prstGeom>
              <a:solidFill>
                <a:schemeClr val="tx2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kumimoji="1"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kumimoji="1"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kumimoji="1"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•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•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•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•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•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ja-JP" altLang="en-US" sz="2000">
                  <a:solidFill>
                    <a:schemeClr val="accent5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" name="Rectangle 140"/>
              <p:cNvSpPr>
                <a:spLocks noChangeArrowheads="1"/>
              </p:cNvSpPr>
              <p:nvPr/>
            </p:nvSpPr>
            <p:spPr bwMode="auto">
              <a:xfrm rot="16200000">
                <a:off x="4186" y="3648"/>
                <a:ext cx="323" cy="93"/>
              </a:xfrm>
              <a:prstGeom prst="rect">
                <a:avLst/>
              </a:prstGeom>
              <a:solidFill>
                <a:schemeClr val="tx2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kumimoji="1"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kumimoji="1"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kumimoji="1"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•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•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•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•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•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ja-JP" altLang="en-US" sz="2000">
                  <a:solidFill>
                    <a:schemeClr val="accent5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" name="Rectangle 141"/>
              <p:cNvSpPr>
                <a:spLocks noChangeArrowheads="1"/>
              </p:cNvSpPr>
              <p:nvPr/>
            </p:nvSpPr>
            <p:spPr bwMode="auto">
              <a:xfrm rot="16200000">
                <a:off x="4763" y="3648"/>
                <a:ext cx="323" cy="93"/>
              </a:xfrm>
              <a:prstGeom prst="rect">
                <a:avLst/>
              </a:prstGeom>
              <a:solidFill>
                <a:schemeClr val="tx2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kumimoji="1"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kumimoji="1"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kumimoji="1"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•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•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•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•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•"/>
                  <a:defRPr kumimoji="1"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ja-JP" altLang="en-US" sz="2000">
                  <a:solidFill>
                    <a:schemeClr val="accent5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16" name="Line 142"/>
            <p:cNvSpPr>
              <a:spLocks noChangeShapeType="1"/>
            </p:cNvSpPr>
            <p:nvPr/>
          </p:nvSpPr>
          <p:spPr bwMode="auto">
            <a:xfrm>
              <a:off x="5832475" y="6126163"/>
              <a:ext cx="2720975" cy="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6" name="グループ化 3"/>
          <p:cNvGrpSpPr>
            <a:grpSpLocks/>
          </p:cNvGrpSpPr>
          <p:nvPr/>
        </p:nvGrpSpPr>
        <p:grpSpPr bwMode="auto">
          <a:xfrm>
            <a:off x="2687137" y="2916535"/>
            <a:ext cx="4155283" cy="776179"/>
            <a:chOff x="5809757" y="4946617"/>
            <a:chExt cx="6359403" cy="1183798"/>
          </a:xfrm>
        </p:grpSpPr>
        <p:sp>
          <p:nvSpPr>
            <p:cNvPr id="32" name="Rectangle 133"/>
            <p:cNvSpPr>
              <a:spLocks noChangeArrowheads="1"/>
            </p:cNvSpPr>
            <p:nvPr/>
          </p:nvSpPr>
          <p:spPr bwMode="auto">
            <a:xfrm rot="16200000">
              <a:off x="5903491" y="5696500"/>
              <a:ext cx="686051" cy="172248"/>
            </a:xfrm>
            <a:prstGeom prst="rect">
              <a:avLst/>
            </a:prstGeom>
            <a:solidFill>
              <a:srgbClr val="0070C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•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200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" name="Line 142"/>
            <p:cNvSpPr>
              <a:spLocks noChangeShapeType="1"/>
            </p:cNvSpPr>
            <p:nvPr/>
          </p:nvSpPr>
          <p:spPr bwMode="auto">
            <a:xfrm>
              <a:off x="5832475" y="6126163"/>
              <a:ext cx="2720975" cy="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" name="Line 143"/>
            <p:cNvSpPr>
              <a:spLocks noChangeShapeType="1"/>
            </p:cNvSpPr>
            <p:nvPr/>
          </p:nvSpPr>
          <p:spPr bwMode="auto">
            <a:xfrm flipV="1">
              <a:off x="5834064" y="5385915"/>
              <a:ext cx="2884486" cy="0"/>
            </a:xfrm>
            <a:prstGeom prst="line">
              <a:avLst/>
            </a:prstGeom>
            <a:noFill/>
            <a:ln w="34925">
              <a:solidFill>
                <a:srgbClr val="800080"/>
              </a:solidFill>
              <a:round/>
              <a:headEnd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" name="Line 142"/>
            <p:cNvSpPr>
              <a:spLocks noChangeShapeType="1"/>
            </p:cNvSpPr>
            <p:nvPr/>
          </p:nvSpPr>
          <p:spPr bwMode="auto">
            <a:xfrm>
              <a:off x="5809757" y="4946617"/>
              <a:ext cx="24306" cy="1183798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" name="Line 143"/>
            <p:cNvSpPr>
              <a:spLocks noChangeShapeType="1"/>
            </p:cNvSpPr>
            <p:nvPr/>
          </p:nvSpPr>
          <p:spPr bwMode="auto">
            <a:xfrm flipV="1">
              <a:off x="9284673" y="5385912"/>
              <a:ext cx="2884487" cy="0"/>
            </a:xfrm>
            <a:prstGeom prst="line">
              <a:avLst/>
            </a:prstGeom>
            <a:noFill/>
            <a:ln w="34925">
              <a:solidFill>
                <a:srgbClr val="800080"/>
              </a:solidFill>
              <a:round/>
              <a:headEnd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9" name="Rectangle 133"/>
            <p:cNvSpPr>
              <a:spLocks noChangeArrowheads="1"/>
            </p:cNvSpPr>
            <p:nvPr/>
          </p:nvSpPr>
          <p:spPr bwMode="auto">
            <a:xfrm rot="16200000">
              <a:off x="6241049" y="5696499"/>
              <a:ext cx="686051" cy="172248"/>
            </a:xfrm>
            <a:prstGeom prst="rect">
              <a:avLst/>
            </a:prstGeom>
            <a:solidFill>
              <a:srgbClr val="0070C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•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200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0" name="Rectangle 133"/>
            <p:cNvSpPr>
              <a:spLocks noChangeArrowheads="1"/>
            </p:cNvSpPr>
            <p:nvPr/>
          </p:nvSpPr>
          <p:spPr bwMode="auto">
            <a:xfrm rot="16200000">
              <a:off x="6564943" y="5696500"/>
              <a:ext cx="686051" cy="172248"/>
            </a:xfrm>
            <a:prstGeom prst="rect">
              <a:avLst/>
            </a:prstGeom>
            <a:solidFill>
              <a:srgbClr val="0070C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•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200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1" name="Rectangle 133"/>
            <p:cNvSpPr>
              <a:spLocks noChangeArrowheads="1"/>
            </p:cNvSpPr>
            <p:nvPr/>
          </p:nvSpPr>
          <p:spPr bwMode="auto">
            <a:xfrm rot="16200000">
              <a:off x="6890962" y="5696500"/>
              <a:ext cx="686051" cy="172248"/>
            </a:xfrm>
            <a:prstGeom prst="rect">
              <a:avLst/>
            </a:prstGeom>
            <a:solidFill>
              <a:srgbClr val="0070C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•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200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2" name="Rectangle 133"/>
            <p:cNvSpPr>
              <a:spLocks noChangeArrowheads="1"/>
            </p:cNvSpPr>
            <p:nvPr/>
          </p:nvSpPr>
          <p:spPr bwMode="auto">
            <a:xfrm rot="16200000">
              <a:off x="7228520" y="5696500"/>
              <a:ext cx="686051" cy="172248"/>
            </a:xfrm>
            <a:prstGeom prst="rect">
              <a:avLst/>
            </a:prstGeom>
            <a:solidFill>
              <a:srgbClr val="0070C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•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200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3" name="Rectangle 133"/>
            <p:cNvSpPr>
              <a:spLocks noChangeArrowheads="1"/>
            </p:cNvSpPr>
            <p:nvPr/>
          </p:nvSpPr>
          <p:spPr bwMode="auto">
            <a:xfrm rot="16200000">
              <a:off x="7552414" y="5696500"/>
              <a:ext cx="686051" cy="172248"/>
            </a:xfrm>
            <a:prstGeom prst="rect">
              <a:avLst/>
            </a:prstGeom>
            <a:solidFill>
              <a:srgbClr val="0070C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•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200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4" name="Rectangle 133"/>
            <p:cNvSpPr>
              <a:spLocks noChangeArrowheads="1"/>
            </p:cNvSpPr>
            <p:nvPr/>
          </p:nvSpPr>
          <p:spPr bwMode="auto">
            <a:xfrm rot="16200000">
              <a:off x="7871564" y="5696757"/>
              <a:ext cx="686051" cy="172248"/>
            </a:xfrm>
            <a:prstGeom prst="rect">
              <a:avLst/>
            </a:prstGeom>
            <a:solidFill>
              <a:srgbClr val="0070C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•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kumimoji="1" sz="20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200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41" name="Group 93"/>
          <p:cNvGrpSpPr/>
          <p:nvPr/>
        </p:nvGrpSpPr>
        <p:grpSpPr>
          <a:xfrm>
            <a:off x="8025277" y="3000742"/>
            <a:ext cx="743751" cy="746543"/>
            <a:chOff x="6497207" y="3013253"/>
            <a:chExt cx="926629" cy="746544"/>
          </a:xfrm>
        </p:grpSpPr>
        <p:sp>
          <p:nvSpPr>
            <p:cNvPr id="42" name="Rectangle 92"/>
            <p:cNvSpPr/>
            <p:nvPr/>
          </p:nvSpPr>
          <p:spPr>
            <a:xfrm>
              <a:off x="6497207" y="3013253"/>
              <a:ext cx="926629" cy="746544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</a:bodyPr>
            <a:lstStyle/>
            <a:p>
              <a:pPr algn="ctr"/>
              <a:r>
                <a:rPr lang="ru-RU" sz="4100" dirty="0" err="1">
                  <a:ln w="0"/>
                  <a:solidFill>
                    <a:schemeClr val="accent5">
                      <a:lumMod val="50000"/>
                    </a:schemeClr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Тт</a:t>
              </a:r>
              <a:endParaRPr lang="en-US" sz="4100" dirty="0">
                <a:ln w="0"/>
                <a:solidFill>
                  <a:schemeClr val="accent5">
                    <a:lumMod val="50000"/>
                  </a:schemeClr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3" name="&quot;No&quot; Symbol 26"/>
            <p:cNvSpPr/>
            <p:nvPr/>
          </p:nvSpPr>
          <p:spPr>
            <a:xfrm>
              <a:off x="6518183" y="3013253"/>
              <a:ext cx="880552" cy="670897"/>
            </a:xfrm>
            <a:prstGeom prst="noSmoking">
              <a:avLst>
                <a:gd name="adj" fmla="val 8853"/>
              </a:avLst>
            </a:prstGeom>
            <a:solidFill>
              <a:srgbClr val="FF0000"/>
            </a:solidFill>
            <a:ln w="9525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 err="1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44" name="Rectangle 1"/>
          <p:cNvSpPr/>
          <p:nvPr/>
        </p:nvSpPr>
        <p:spPr>
          <a:xfrm>
            <a:off x="3683428" y="2916535"/>
            <a:ext cx="993470" cy="34733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5927" tIns="35927" rIns="35927" bIns="35927" rtlCol="0" anchor="ctr"/>
          <a:lstStyle/>
          <a:p>
            <a:pPr algn="ctr"/>
            <a:r>
              <a:rPr lang="ru-RU" sz="1200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Время такта</a:t>
            </a:r>
            <a:endParaRPr lang="en-US" sz="1200" dirty="0" err="1">
              <a:solidFill>
                <a:schemeClr val="accent5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Oval 12"/>
          <p:cNvSpPr/>
          <p:nvPr/>
        </p:nvSpPr>
        <p:spPr>
          <a:xfrm>
            <a:off x="5091201" y="2425254"/>
            <a:ext cx="396001" cy="396000"/>
          </a:xfrm>
          <a:prstGeom prst="ellipse">
            <a:avLst/>
          </a:prstGeom>
          <a:solidFill>
            <a:srgbClr val="B7DEE8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50" tIns="45627" rIns="91250" bIns="45627" rtlCol="0" anchor="ctr"/>
          <a:lstStyle/>
          <a:p>
            <a:pPr algn="ctr"/>
            <a:r>
              <a:rPr lang="ru-RU" sz="160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А</a:t>
            </a:r>
            <a:endParaRPr lang="en-US" sz="1600" dirty="0" err="1">
              <a:solidFill>
                <a:schemeClr val="accent5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8" name="Rectangle 1"/>
          <p:cNvSpPr/>
          <p:nvPr/>
        </p:nvSpPr>
        <p:spPr>
          <a:xfrm>
            <a:off x="6084182" y="2844527"/>
            <a:ext cx="993470" cy="34733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5927" tIns="35927" rIns="35927" bIns="35927" rtlCol="0" anchor="ctr"/>
          <a:lstStyle/>
          <a:p>
            <a:pPr algn="ctr"/>
            <a:r>
              <a:rPr lang="ru-RU" sz="1200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Время такта</a:t>
            </a:r>
            <a:endParaRPr lang="en-US" sz="1200" dirty="0" err="1">
              <a:solidFill>
                <a:schemeClr val="accent5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659992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Объект 4" hidden="1"/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0" y="5"/>
          <a:ext cx="158750" cy="1587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3263" name="think-cell Slide" r:id="rId7" imgW="360" imgH="360" progId="">
                  <p:embed/>
                </p:oleObj>
              </mc:Choice>
              <mc:Fallback>
                <p:oleObj name="think-cell Slide" r:id="rId7" imgW="360" imgH="360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"/>
                        <a:ext cx="158750" cy="1587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/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/>
        <p:txBody>
          <a:bodyPr/>
          <a:lstStyle/>
          <a:p>
            <a:r>
              <a:rPr lang="ru-RU" dirty="0">
                <a:latin typeface="Arial" pitchFamily="34" charset="0"/>
                <a:cs typeface="Arial" panose="020B0604020202020204" pitchFamily="34" charset="0"/>
              </a:rPr>
              <a:t>Зачем делить операцию на элементы?</a:t>
            </a: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  <p:custDataLst>
              <p:tags r:id="rId4"/>
            </p:custDataLst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latin typeface="Arial" pitchFamily="34" charset="0"/>
                <a:cs typeface="Arial" pitchFamily="34" charset="0"/>
              </a:rPr>
              <a:pPr/>
              <a:t>17</a:t>
            </a:fld>
            <a:endParaRPr lang="ru-RU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7" name="Rectangle 5"/>
          <p:cNvSpPr>
            <a:spLocks noChangeArrowheads="1"/>
          </p:cNvSpPr>
          <p:nvPr/>
        </p:nvSpPr>
        <p:spPr bwMode="auto">
          <a:xfrm>
            <a:off x="6759870" y="2884946"/>
            <a:ext cx="2486023" cy="203927"/>
          </a:xfrm>
          <a:prstGeom prst="rect">
            <a:avLst/>
          </a:prstGeom>
          <a:solidFill>
            <a:srgbClr val="4596D1">
              <a:lumMod val="60000"/>
              <a:lumOff val="40000"/>
            </a:srgbClr>
          </a:solidFill>
          <a:ln w="9525">
            <a:solidFill>
              <a:srgbClr val="414142"/>
            </a:solidFill>
            <a:miter lim="800000"/>
            <a:headEnd/>
            <a:tailEnd/>
          </a:ln>
        </p:spPr>
        <p:txBody>
          <a:bodyPr wrap="none" lIns="102689" tIns="51346" rIns="102689" bIns="51346" anchor="ctr"/>
          <a:lstStyle/>
          <a:p>
            <a:pPr defTabSz="912773"/>
            <a:endParaRPr lang="ru-RU" sz="1800" kern="0">
              <a:solidFill>
                <a:sysClr val="windowText" lastClr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" name="Line 6"/>
          <p:cNvSpPr>
            <a:spLocks noChangeShapeType="1"/>
          </p:cNvSpPr>
          <p:nvPr/>
        </p:nvSpPr>
        <p:spPr bwMode="auto">
          <a:xfrm>
            <a:off x="6263017" y="3088873"/>
            <a:ext cx="3561899" cy="0"/>
          </a:xfrm>
          <a:prstGeom prst="line">
            <a:avLst/>
          </a:prstGeom>
          <a:noFill/>
          <a:ln w="9525">
            <a:solidFill>
              <a:srgbClr val="414142"/>
            </a:solidFill>
            <a:round/>
            <a:headEnd/>
            <a:tailEnd/>
          </a:ln>
        </p:spPr>
        <p:txBody>
          <a:bodyPr lIns="102689" tIns="51346" rIns="102689" bIns="51346"/>
          <a:lstStyle/>
          <a:p>
            <a:pPr defTabSz="912773"/>
            <a:endParaRPr lang="ru-RU" sz="1800" kern="0">
              <a:solidFill>
                <a:sysClr val="windowText" lastClr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9" name="Line 7"/>
          <p:cNvSpPr>
            <a:spLocks noChangeShapeType="1"/>
          </p:cNvSpPr>
          <p:nvPr/>
        </p:nvSpPr>
        <p:spPr bwMode="auto">
          <a:xfrm flipH="1">
            <a:off x="6429232" y="3088873"/>
            <a:ext cx="164395" cy="136451"/>
          </a:xfrm>
          <a:prstGeom prst="line">
            <a:avLst/>
          </a:prstGeom>
          <a:noFill/>
          <a:ln w="9525">
            <a:solidFill>
              <a:srgbClr val="414142"/>
            </a:solidFill>
            <a:round/>
            <a:headEnd/>
            <a:tailEnd/>
          </a:ln>
        </p:spPr>
        <p:txBody>
          <a:bodyPr lIns="102689" tIns="51346" rIns="102689" bIns="51346"/>
          <a:lstStyle/>
          <a:p>
            <a:pPr defTabSz="912773"/>
            <a:endParaRPr lang="ru-RU" sz="1800" kern="0">
              <a:solidFill>
                <a:sysClr val="windowText" lastClr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" name="Line 8"/>
          <p:cNvSpPr>
            <a:spLocks noChangeShapeType="1"/>
          </p:cNvSpPr>
          <p:nvPr/>
        </p:nvSpPr>
        <p:spPr bwMode="auto">
          <a:xfrm flipH="1">
            <a:off x="6677655" y="3088873"/>
            <a:ext cx="164395" cy="136451"/>
          </a:xfrm>
          <a:prstGeom prst="line">
            <a:avLst/>
          </a:prstGeom>
          <a:noFill/>
          <a:ln w="9525">
            <a:solidFill>
              <a:srgbClr val="414142"/>
            </a:solidFill>
            <a:round/>
            <a:headEnd/>
            <a:tailEnd/>
          </a:ln>
        </p:spPr>
        <p:txBody>
          <a:bodyPr lIns="102689" tIns="51346" rIns="102689" bIns="51346"/>
          <a:lstStyle/>
          <a:p>
            <a:pPr defTabSz="912773"/>
            <a:endParaRPr lang="ru-RU" sz="1800" kern="0">
              <a:solidFill>
                <a:sysClr val="windowText" lastClr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1" name="Line 9"/>
          <p:cNvSpPr>
            <a:spLocks noChangeShapeType="1"/>
          </p:cNvSpPr>
          <p:nvPr/>
        </p:nvSpPr>
        <p:spPr bwMode="auto">
          <a:xfrm flipH="1">
            <a:off x="6926078" y="3088873"/>
            <a:ext cx="164395" cy="136451"/>
          </a:xfrm>
          <a:prstGeom prst="line">
            <a:avLst/>
          </a:prstGeom>
          <a:noFill/>
          <a:ln w="9525">
            <a:solidFill>
              <a:srgbClr val="414142"/>
            </a:solidFill>
            <a:round/>
            <a:headEnd/>
            <a:tailEnd/>
          </a:ln>
        </p:spPr>
        <p:txBody>
          <a:bodyPr lIns="102689" tIns="51346" rIns="102689" bIns="51346"/>
          <a:lstStyle/>
          <a:p>
            <a:pPr defTabSz="912773"/>
            <a:endParaRPr lang="ru-RU" sz="1800" kern="0">
              <a:solidFill>
                <a:sysClr val="windowText" lastClr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2" name="Line 10"/>
          <p:cNvSpPr>
            <a:spLocks noChangeShapeType="1"/>
          </p:cNvSpPr>
          <p:nvPr/>
        </p:nvSpPr>
        <p:spPr bwMode="auto">
          <a:xfrm flipH="1">
            <a:off x="7174488" y="3088873"/>
            <a:ext cx="164395" cy="136451"/>
          </a:xfrm>
          <a:prstGeom prst="line">
            <a:avLst/>
          </a:prstGeom>
          <a:noFill/>
          <a:ln w="9525">
            <a:solidFill>
              <a:srgbClr val="414142"/>
            </a:solidFill>
            <a:round/>
            <a:headEnd/>
            <a:tailEnd/>
          </a:ln>
        </p:spPr>
        <p:txBody>
          <a:bodyPr lIns="102689" tIns="51346" rIns="102689" bIns="51346"/>
          <a:lstStyle/>
          <a:p>
            <a:pPr defTabSz="912773"/>
            <a:endParaRPr lang="ru-RU" sz="1800" kern="0">
              <a:solidFill>
                <a:sysClr val="windowText" lastClr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" name="Line 11"/>
          <p:cNvSpPr>
            <a:spLocks noChangeShapeType="1"/>
          </p:cNvSpPr>
          <p:nvPr/>
        </p:nvSpPr>
        <p:spPr bwMode="auto">
          <a:xfrm flipH="1">
            <a:off x="7422908" y="3088873"/>
            <a:ext cx="164395" cy="136451"/>
          </a:xfrm>
          <a:prstGeom prst="line">
            <a:avLst/>
          </a:prstGeom>
          <a:noFill/>
          <a:ln w="9525">
            <a:solidFill>
              <a:srgbClr val="414142"/>
            </a:solidFill>
            <a:round/>
            <a:headEnd/>
            <a:tailEnd/>
          </a:ln>
        </p:spPr>
        <p:txBody>
          <a:bodyPr lIns="102689" tIns="51346" rIns="102689" bIns="51346"/>
          <a:lstStyle/>
          <a:p>
            <a:pPr defTabSz="912773"/>
            <a:endParaRPr lang="ru-RU" sz="1800" kern="0">
              <a:solidFill>
                <a:sysClr val="windowText" lastClr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" name="Line 12"/>
          <p:cNvSpPr>
            <a:spLocks noChangeShapeType="1"/>
          </p:cNvSpPr>
          <p:nvPr/>
        </p:nvSpPr>
        <p:spPr bwMode="auto">
          <a:xfrm flipH="1">
            <a:off x="7671327" y="3088873"/>
            <a:ext cx="164395" cy="136451"/>
          </a:xfrm>
          <a:prstGeom prst="line">
            <a:avLst/>
          </a:prstGeom>
          <a:noFill/>
          <a:ln w="9525">
            <a:solidFill>
              <a:srgbClr val="414142"/>
            </a:solidFill>
            <a:round/>
            <a:headEnd/>
            <a:tailEnd/>
          </a:ln>
        </p:spPr>
        <p:txBody>
          <a:bodyPr lIns="102689" tIns="51346" rIns="102689" bIns="51346"/>
          <a:lstStyle/>
          <a:p>
            <a:pPr defTabSz="912773"/>
            <a:endParaRPr lang="ru-RU" sz="1800" kern="0">
              <a:solidFill>
                <a:sysClr val="windowText" lastClr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5" name="Line 13"/>
          <p:cNvSpPr>
            <a:spLocks noChangeShapeType="1"/>
          </p:cNvSpPr>
          <p:nvPr/>
        </p:nvSpPr>
        <p:spPr bwMode="auto">
          <a:xfrm flipH="1">
            <a:off x="7919750" y="3088873"/>
            <a:ext cx="164395" cy="136451"/>
          </a:xfrm>
          <a:prstGeom prst="line">
            <a:avLst/>
          </a:prstGeom>
          <a:noFill/>
          <a:ln w="9525">
            <a:solidFill>
              <a:srgbClr val="414142"/>
            </a:solidFill>
            <a:round/>
            <a:headEnd/>
            <a:tailEnd/>
          </a:ln>
        </p:spPr>
        <p:txBody>
          <a:bodyPr lIns="102689" tIns="51346" rIns="102689" bIns="51346"/>
          <a:lstStyle/>
          <a:p>
            <a:pPr defTabSz="912773"/>
            <a:endParaRPr lang="ru-RU" sz="1800" kern="0">
              <a:solidFill>
                <a:sysClr val="windowText" lastClr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6" name="Line 14"/>
          <p:cNvSpPr>
            <a:spLocks noChangeShapeType="1"/>
          </p:cNvSpPr>
          <p:nvPr/>
        </p:nvSpPr>
        <p:spPr bwMode="auto">
          <a:xfrm flipH="1">
            <a:off x="8168173" y="3088873"/>
            <a:ext cx="164395" cy="136451"/>
          </a:xfrm>
          <a:prstGeom prst="line">
            <a:avLst/>
          </a:prstGeom>
          <a:noFill/>
          <a:ln w="9525">
            <a:solidFill>
              <a:srgbClr val="414142"/>
            </a:solidFill>
            <a:round/>
            <a:headEnd/>
            <a:tailEnd/>
          </a:ln>
        </p:spPr>
        <p:txBody>
          <a:bodyPr lIns="102689" tIns="51346" rIns="102689" bIns="51346"/>
          <a:lstStyle/>
          <a:p>
            <a:pPr defTabSz="912773"/>
            <a:endParaRPr lang="ru-RU" sz="1800" kern="0">
              <a:solidFill>
                <a:sysClr val="windowText" lastClr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" name="Line 15"/>
          <p:cNvSpPr>
            <a:spLocks noChangeShapeType="1"/>
          </p:cNvSpPr>
          <p:nvPr/>
        </p:nvSpPr>
        <p:spPr bwMode="auto">
          <a:xfrm flipH="1">
            <a:off x="8416586" y="3088873"/>
            <a:ext cx="164395" cy="136451"/>
          </a:xfrm>
          <a:prstGeom prst="line">
            <a:avLst/>
          </a:prstGeom>
          <a:noFill/>
          <a:ln w="9525">
            <a:solidFill>
              <a:srgbClr val="414142"/>
            </a:solidFill>
            <a:round/>
            <a:headEnd/>
            <a:tailEnd/>
          </a:ln>
        </p:spPr>
        <p:txBody>
          <a:bodyPr lIns="102689" tIns="51346" rIns="102689" bIns="51346"/>
          <a:lstStyle/>
          <a:p>
            <a:pPr defTabSz="912773"/>
            <a:endParaRPr lang="ru-RU" sz="1800" kern="0">
              <a:solidFill>
                <a:sysClr val="windowText" lastClr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" name="Line 16"/>
          <p:cNvSpPr>
            <a:spLocks noChangeShapeType="1"/>
          </p:cNvSpPr>
          <p:nvPr/>
        </p:nvSpPr>
        <p:spPr bwMode="auto">
          <a:xfrm flipH="1">
            <a:off x="8665005" y="3088873"/>
            <a:ext cx="164395" cy="136451"/>
          </a:xfrm>
          <a:prstGeom prst="line">
            <a:avLst/>
          </a:prstGeom>
          <a:noFill/>
          <a:ln w="9525">
            <a:solidFill>
              <a:srgbClr val="414142"/>
            </a:solidFill>
            <a:round/>
            <a:headEnd/>
            <a:tailEnd/>
          </a:ln>
        </p:spPr>
        <p:txBody>
          <a:bodyPr lIns="102689" tIns="51346" rIns="102689" bIns="51346"/>
          <a:lstStyle/>
          <a:p>
            <a:pPr defTabSz="912773"/>
            <a:endParaRPr lang="ru-RU" sz="1800" kern="0">
              <a:solidFill>
                <a:sysClr val="windowText" lastClr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" name="Line 17"/>
          <p:cNvSpPr>
            <a:spLocks noChangeShapeType="1"/>
          </p:cNvSpPr>
          <p:nvPr/>
        </p:nvSpPr>
        <p:spPr bwMode="auto">
          <a:xfrm flipH="1">
            <a:off x="8913425" y="3088873"/>
            <a:ext cx="164395" cy="136451"/>
          </a:xfrm>
          <a:prstGeom prst="line">
            <a:avLst/>
          </a:prstGeom>
          <a:noFill/>
          <a:ln w="9525">
            <a:solidFill>
              <a:srgbClr val="414142"/>
            </a:solidFill>
            <a:round/>
            <a:headEnd/>
            <a:tailEnd/>
          </a:ln>
        </p:spPr>
        <p:txBody>
          <a:bodyPr lIns="102689" tIns="51346" rIns="102689" bIns="51346"/>
          <a:lstStyle/>
          <a:p>
            <a:pPr defTabSz="912773"/>
            <a:endParaRPr lang="ru-RU" sz="1800" kern="0">
              <a:solidFill>
                <a:sysClr val="windowText" lastClr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" name="Line 18"/>
          <p:cNvSpPr>
            <a:spLocks noChangeShapeType="1"/>
          </p:cNvSpPr>
          <p:nvPr/>
        </p:nvSpPr>
        <p:spPr bwMode="auto">
          <a:xfrm flipH="1">
            <a:off x="9161846" y="3088873"/>
            <a:ext cx="164395" cy="136451"/>
          </a:xfrm>
          <a:prstGeom prst="line">
            <a:avLst/>
          </a:prstGeom>
          <a:noFill/>
          <a:ln w="9525">
            <a:solidFill>
              <a:srgbClr val="414142"/>
            </a:solidFill>
            <a:round/>
            <a:headEnd/>
            <a:tailEnd/>
          </a:ln>
        </p:spPr>
        <p:txBody>
          <a:bodyPr lIns="102689" tIns="51346" rIns="102689" bIns="51346"/>
          <a:lstStyle/>
          <a:p>
            <a:pPr defTabSz="912773"/>
            <a:endParaRPr lang="ru-RU" sz="1800" kern="0">
              <a:solidFill>
                <a:sysClr val="windowText" lastClr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" name="Line 19"/>
          <p:cNvSpPr>
            <a:spLocks noChangeShapeType="1"/>
          </p:cNvSpPr>
          <p:nvPr/>
        </p:nvSpPr>
        <p:spPr bwMode="auto">
          <a:xfrm flipH="1">
            <a:off x="9410269" y="3088873"/>
            <a:ext cx="164395" cy="136451"/>
          </a:xfrm>
          <a:prstGeom prst="line">
            <a:avLst/>
          </a:prstGeom>
          <a:noFill/>
          <a:ln w="9525">
            <a:solidFill>
              <a:srgbClr val="414142"/>
            </a:solidFill>
            <a:round/>
            <a:headEnd/>
            <a:tailEnd/>
          </a:ln>
        </p:spPr>
        <p:txBody>
          <a:bodyPr lIns="102689" tIns="51346" rIns="102689" bIns="51346"/>
          <a:lstStyle/>
          <a:p>
            <a:pPr defTabSz="912773"/>
            <a:endParaRPr lang="ru-RU" sz="1800" kern="0">
              <a:solidFill>
                <a:sysClr val="windowText" lastClr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" name="Rectangle 20"/>
          <p:cNvSpPr>
            <a:spLocks noChangeArrowheads="1"/>
          </p:cNvSpPr>
          <p:nvPr/>
        </p:nvSpPr>
        <p:spPr bwMode="auto">
          <a:xfrm>
            <a:off x="7090488" y="2681019"/>
            <a:ext cx="2486023" cy="203927"/>
          </a:xfrm>
          <a:prstGeom prst="rect">
            <a:avLst/>
          </a:prstGeom>
          <a:solidFill>
            <a:srgbClr val="4596D1">
              <a:lumMod val="60000"/>
              <a:lumOff val="40000"/>
            </a:srgbClr>
          </a:solidFill>
          <a:ln w="9525">
            <a:solidFill>
              <a:srgbClr val="414142"/>
            </a:solidFill>
            <a:miter lim="800000"/>
            <a:headEnd/>
            <a:tailEnd/>
          </a:ln>
        </p:spPr>
        <p:txBody>
          <a:bodyPr wrap="none" lIns="102689" tIns="51346" rIns="102689" bIns="51346" anchor="ctr"/>
          <a:lstStyle/>
          <a:p>
            <a:pPr defTabSz="912773"/>
            <a:endParaRPr lang="ru-RU" sz="1800" kern="0">
              <a:solidFill>
                <a:sysClr val="windowText" lastClr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3" name="Rectangle 21"/>
          <p:cNvSpPr>
            <a:spLocks noChangeArrowheads="1"/>
          </p:cNvSpPr>
          <p:nvPr/>
        </p:nvSpPr>
        <p:spPr bwMode="auto">
          <a:xfrm>
            <a:off x="6759870" y="2477092"/>
            <a:ext cx="2486023" cy="203927"/>
          </a:xfrm>
          <a:prstGeom prst="rect">
            <a:avLst/>
          </a:prstGeom>
          <a:solidFill>
            <a:srgbClr val="4596D1">
              <a:lumMod val="60000"/>
              <a:lumOff val="40000"/>
            </a:srgbClr>
          </a:solidFill>
          <a:ln w="9525">
            <a:solidFill>
              <a:srgbClr val="414142"/>
            </a:solidFill>
            <a:miter lim="800000"/>
            <a:headEnd/>
            <a:tailEnd/>
          </a:ln>
        </p:spPr>
        <p:txBody>
          <a:bodyPr wrap="none" lIns="102689" tIns="51346" rIns="102689" bIns="51346" anchor="ctr"/>
          <a:lstStyle/>
          <a:p>
            <a:pPr defTabSz="912773"/>
            <a:endParaRPr lang="ru-RU" sz="1800" kern="0">
              <a:solidFill>
                <a:sysClr val="windowText" lastClr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4" name="Rectangle 23"/>
          <p:cNvSpPr>
            <a:spLocks noChangeArrowheads="1"/>
          </p:cNvSpPr>
          <p:nvPr/>
        </p:nvSpPr>
        <p:spPr bwMode="auto">
          <a:xfrm>
            <a:off x="7338883" y="2340641"/>
            <a:ext cx="82198" cy="136451"/>
          </a:xfrm>
          <a:prstGeom prst="rect">
            <a:avLst/>
          </a:prstGeom>
          <a:solidFill>
            <a:srgbClr val="414142">
              <a:lumMod val="75000"/>
            </a:srgbClr>
          </a:solidFill>
          <a:ln w="9525">
            <a:solidFill>
              <a:srgbClr val="414142"/>
            </a:solidFill>
            <a:miter lim="800000"/>
            <a:headEnd/>
            <a:tailEnd/>
          </a:ln>
        </p:spPr>
        <p:txBody>
          <a:bodyPr wrap="none" lIns="102689" tIns="51346" rIns="102689" bIns="51346" anchor="ctr"/>
          <a:lstStyle/>
          <a:p>
            <a:pPr defTabSz="912773"/>
            <a:endParaRPr lang="ru-RU" sz="1800" kern="0">
              <a:solidFill>
                <a:sysClr val="windowText" lastClr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5" name="Rectangle 24"/>
          <p:cNvSpPr>
            <a:spLocks noChangeArrowheads="1"/>
          </p:cNvSpPr>
          <p:nvPr/>
        </p:nvSpPr>
        <p:spPr bwMode="auto">
          <a:xfrm>
            <a:off x="7256686" y="2273165"/>
            <a:ext cx="248420" cy="67476"/>
          </a:xfrm>
          <a:prstGeom prst="rect">
            <a:avLst/>
          </a:prstGeom>
          <a:solidFill>
            <a:srgbClr val="414142">
              <a:lumMod val="75000"/>
            </a:srgbClr>
          </a:solidFill>
          <a:ln w="9525">
            <a:solidFill>
              <a:srgbClr val="414142"/>
            </a:solidFill>
            <a:miter lim="800000"/>
            <a:headEnd/>
            <a:tailEnd/>
          </a:ln>
        </p:spPr>
        <p:txBody>
          <a:bodyPr wrap="none" lIns="102689" tIns="51346" rIns="102689" bIns="51346" anchor="ctr"/>
          <a:lstStyle/>
          <a:p>
            <a:pPr defTabSz="912773"/>
            <a:endParaRPr lang="ru-RU" sz="1800" kern="0">
              <a:solidFill>
                <a:sysClr val="windowText" lastClr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" name="Rectangle 26"/>
          <p:cNvSpPr>
            <a:spLocks noChangeArrowheads="1"/>
          </p:cNvSpPr>
          <p:nvPr/>
        </p:nvSpPr>
        <p:spPr bwMode="auto">
          <a:xfrm>
            <a:off x="8416587" y="2340641"/>
            <a:ext cx="82198" cy="136451"/>
          </a:xfrm>
          <a:prstGeom prst="rect">
            <a:avLst/>
          </a:prstGeom>
          <a:solidFill>
            <a:srgbClr val="414142">
              <a:lumMod val="75000"/>
            </a:srgbClr>
          </a:solidFill>
          <a:ln w="9525">
            <a:solidFill>
              <a:srgbClr val="414142"/>
            </a:solidFill>
            <a:miter lim="800000"/>
            <a:headEnd/>
            <a:tailEnd/>
          </a:ln>
        </p:spPr>
        <p:txBody>
          <a:bodyPr wrap="none" lIns="102689" tIns="51346" rIns="102689" bIns="51346" anchor="ctr"/>
          <a:lstStyle/>
          <a:p>
            <a:pPr defTabSz="912773"/>
            <a:endParaRPr lang="ru-RU" sz="1800" kern="0">
              <a:solidFill>
                <a:sysClr val="windowText" lastClr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" name="Rectangle 27"/>
          <p:cNvSpPr>
            <a:spLocks noChangeArrowheads="1"/>
          </p:cNvSpPr>
          <p:nvPr/>
        </p:nvSpPr>
        <p:spPr bwMode="auto">
          <a:xfrm>
            <a:off x="8334390" y="2273165"/>
            <a:ext cx="248420" cy="67476"/>
          </a:xfrm>
          <a:prstGeom prst="rect">
            <a:avLst/>
          </a:prstGeom>
          <a:solidFill>
            <a:srgbClr val="414142">
              <a:lumMod val="75000"/>
            </a:srgbClr>
          </a:solidFill>
          <a:ln w="9525">
            <a:solidFill>
              <a:srgbClr val="414142"/>
            </a:solidFill>
            <a:miter lim="800000"/>
            <a:headEnd/>
            <a:tailEnd/>
          </a:ln>
        </p:spPr>
        <p:txBody>
          <a:bodyPr wrap="none" lIns="102689" tIns="51346" rIns="102689" bIns="51346" anchor="ctr"/>
          <a:lstStyle/>
          <a:p>
            <a:pPr defTabSz="912773"/>
            <a:endParaRPr lang="ru-RU" sz="1800" kern="0">
              <a:solidFill>
                <a:sysClr val="windowText" lastClr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8" name="Rectangle 29"/>
          <p:cNvSpPr>
            <a:spLocks noChangeArrowheads="1"/>
          </p:cNvSpPr>
          <p:nvPr/>
        </p:nvSpPr>
        <p:spPr bwMode="auto">
          <a:xfrm>
            <a:off x="8913425" y="2340641"/>
            <a:ext cx="82198" cy="136451"/>
          </a:xfrm>
          <a:prstGeom prst="rect">
            <a:avLst/>
          </a:prstGeom>
          <a:solidFill>
            <a:srgbClr val="414142">
              <a:lumMod val="75000"/>
            </a:srgbClr>
          </a:solidFill>
          <a:ln w="9525">
            <a:solidFill>
              <a:srgbClr val="414142"/>
            </a:solidFill>
            <a:miter lim="800000"/>
            <a:headEnd/>
            <a:tailEnd/>
          </a:ln>
        </p:spPr>
        <p:txBody>
          <a:bodyPr wrap="none" lIns="102689" tIns="51346" rIns="102689" bIns="51346" anchor="ctr"/>
          <a:lstStyle/>
          <a:p>
            <a:pPr defTabSz="912773"/>
            <a:endParaRPr lang="ru-RU" sz="1800" kern="0">
              <a:solidFill>
                <a:sysClr val="windowText" lastClr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9" name="Rectangle 30"/>
          <p:cNvSpPr>
            <a:spLocks noChangeArrowheads="1"/>
          </p:cNvSpPr>
          <p:nvPr/>
        </p:nvSpPr>
        <p:spPr bwMode="auto">
          <a:xfrm>
            <a:off x="8831237" y="2273165"/>
            <a:ext cx="248420" cy="67476"/>
          </a:xfrm>
          <a:prstGeom prst="rect">
            <a:avLst/>
          </a:prstGeom>
          <a:solidFill>
            <a:srgbClr val="414142">
              <a:lumMod val="75000"/>
            </a:srgbClr>
          </a:solidFill>
          <a:ln w="9525">
            <a:solidFill>
              <a:srgbClr val="414142"/>
            </a:solidFill>
            <a:miter lim="800000"/>
            <a:headEnd/>
            <a:tailEnd/>
          </a:ln>
        </p:spPr>
        <p:txBody>
          <a:bodyPr wrap="none" lIns="102689" tIns="51346" rIns="102689" bIns="51346" anchor="ctr"/>
          <a:lstStyle/>
          <a:p>
            <a:pPr defTabSz="912773"/>
            <a:endParaRPr lang="ru-RU" sz="1800" kern="0">
              <a:solidFill>
                <a:sysClr val="windowText" lastClr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0" name="Rectangle 32"/>
          <p:cNvSpPr>
            <a:spLocks noChangeArrowheads="1"/>
          </p:cNvSpPr>
          <p:nvPr/>
        </p:nvSpPr>
        <p:spPr bwMode="auto">
          <a:xfrm>
            <a:off x="7835722" y="2340641"/>
            <a:ext cx="82198" cy="136451"/>
          </a:xfrm>
          <a:prstGeom prst="rect">
            <a:avLst/>
          </a:prstGeom>
          <a:solidFill>
            <a:srgbClr val="414142">
              <a:lumMod val="75000"/>
            </a:srgbClr>
          </a:solidFill>
          <a:ln w="9525">
            <a:solidFill>
              <a:srgbClr val="414142"/>
            </a:solidFill>
            <a:miter lim="800000"/>
            <a:headEnd/>
            <a:tailEnd/>
          </a:ln>
        </p:spPr>
        <p:txBody>
          <a:bodyPr wrap="none" lIns="102689" tIns="51346" rIns="102689" bIns="51346" anchor="ctr"/>
          <a:lstStyle/>
          <a:p>
            <a:pPr defTabSz="912773"/>
            <a:endParaRPr lang="ru-RU" sz="1800" kern="0">
              <a:solidFill>
                <a:sysClr val="windowText" lastClr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1" name="Rectangle 33"/>
          <p:cNvSpPr>
            <a:spLocks noChangeArrowheads="1"/>
          </p:cNvSpPr>
          <p:nvPr/>
        </p:nvSpPr>
        <p:spPr bwMode="auto">
          <a:xfrm>
            <a:off x="7753527" y="2273165"/>
            <a:ext cx="248420" cy="67476"/>
          </a:xfrm>
          <a:prstGeom prst="rect">
            <a:avLst/>
          </a:prstGeom>
          <a:solidFill>
            <a:srgbClr val="414142">
              <a:lumMod val="75000"/>
            </a:srgbClr>
          </a:solidFill>
          <a:ln w="9525">
            <a:solidFill>
              <a:srgbClr val="414142"/>
            </a:solidFill>
            <a:miter lim="800000"/>
            <a:headEnd/>
            <a:tailEnd/>
          </a:ln>
        </p:spPr>
        <p:txBody>
          <a:bodyPr wrap="none" lIns="102689" tIns="51346" rIns="102689" bIns="51346" anchor="ctr"/>
          <a:lstStyle/>
          <a:p>
            <a:pPr defTabSz="912773"/>
            <a:endParaRPr lang="ru-RU" sz="1800" kern="0">
              <a:solidFill>
                <a:sysClr val="windowText" lastClr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2" name="Text Box 70"/>
          <p:cNvSpPr txBox="1">
            <a:spLocks noChangeArrowheads="1"/>
          </p:cNvSpPr>
          <p:nvPr/>
        </p:nvSpPr>
        <p:spPr bwMode="auto">
          <a:xfrm>
            <a:off x="687777" y="1402013"/>
            <a:ext cx="7646612" cy="4799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02689" tIns="51346" rIns="102689" bIns="51346">
            <a:spAutoFit/>
          </a:bodyPr>
          <a:lstStyle/>
          <a:p>
            <a:pPr>
              <a:spcBef>
                <a:spcPts val="675"/>
              </a:spcBef>
            </a:pPr>
            <a:r>
              <a:rPr lang="ru-RU" sz="2400" b="1" dirty="0">
                <a:solidFill>
                  <a:srgbClr val="FF0066"/>
                </a:solidFill>
                <a:latin typeface="Arial" pitchFamily="34" charset="0"/>
                <a:cs typeface="Arial" pitchFamily="34" charset="0"/>
              </a:rPr>
              <a:t>Пример 1: Элемент – завернуть 4 болта</a:t>
            </a:r>
          </a:p>
        </p:txBody>
      </p:sp>
      <p:sp>
        <p:nvSpPr>
          <p:cNvPr id="33" name="Rectangle 34"/>
          <p:cNvSpPr>
            <a:spLocks noChangeArrowheads="1"/>
          </p:cNvSpPr>
          <p:nvPr/>
        </p:nvSpPr>
        <p:spPr bwMode="auto">
          <a:xfrm>
            <a:off x="204974" y="1875223"/>
            <a:ext cx="5837736" cy="55574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02689" tIns="51346" rIns="102689" bIns="51346" anchor="ctr"/>
          <a:lstStyle/>
          <a:p>
            <a:pPr algn="ctr" eaLnBrk="1" hangingPunct="1">
              <a:buFontTx/>
              <a:buNone/>
            </a:pPr>
            <a:r>
              <a:rPr lang="ru-RU" sz="2400" b="1" dirty="0">
                <a:solidFill>
                  <a:srgbClr val="3333CC"/>
                </a:solidFill>
                <a:latin typeface="Arial" pitchFamily="34" charset="0"/>
                <a:ea typeface="Arial Unicode MS" pitchFamily="34" charset="-128"/>
                <a:cs typeface="Arial" pitchFamily="34" charset="0"/>
              </a:rPr>
              <a:t>Проведем измерение элемента:</a:t>
            </a:r>
          </a:p>
        </p:txBody>
      </p:sp>
      <p:graphicFrame>
        <p:nvGraphicFramePr>
          <p:cNvPr id="34" name="Group 8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24831869"/>
              </p:ext>
            </p:extLst>
          </p:nvPr>
        </p:nvGraphicFramePr>
        <p:xfrm>
          <a:off x="701139" y="2589749"/>
          <a:ext cx="4601581" cy="2254487"/>
        </p:xfrm>
        <a:graphic>
          <a:graphicData uri="http://schemas.openxmlformats.org/drawingml/2006/table">
            <a:tbl>
              <a:tblPr/>
              <a:tblGrid>
                <a:gridCol w="924797"/>
                <a:gridCol w="914613"/>
                <a:gridCol w="922761"/>
                <a:gridCol w="916649"/>
                <a:gridCol w="922761"/>
              </a:tblGrid>
              <a:tr h="799209">
                <a:tc gridSpan="5">
                  <a:txBody>
                    <a:bodyPr/>
                    <a:lstStyle>
                      <a:lvl1pPr marL="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13676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2735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4103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54708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6838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8206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95742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10941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2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замера</a:t>
                      </a:r>
                    </a:p>
                  </a:txBody>
                  <a:tcPr marL="104410" marR="104410" marT="50408" marB="50408" horzOverflow="overflow">
                    <a:lnL w="28575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727639">
                <a:tc>
                  <a:txBody>
                    <a:bodyPr/>
                    <a:lstStyle>
                      <a:lvl1pPr marL="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13676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2735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4103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54708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6838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8206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95742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10941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2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104410" marR="104410" marT="50408" marB="50408" horzOverflow="overflow">
                    <a:lnL w="28575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13676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2735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4103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54708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6838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8206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95742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10941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2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104410" marR="104410" marT="50408" marB="50408" horzOverflow="overflow">
                    <a:lnL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13676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2735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4103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54708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6838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8206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95742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10941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2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104410" marR="104410" marT="50408" marB="50408" horzOverflow="overflow">
                    <a:lnL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13676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2735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4103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54708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6838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8206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95742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10941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2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104410" marR="104410" marT="50408" marB="50408" horzOverflow="overflow">
                    <a:lnL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13676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2735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4103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54708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6838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8206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95742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10941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2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104410" marR="104410" marT="50408" marB="50408" horzOverflow="overflow">
                    <a:lnL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27639">
                <a:tc>
                  <a:txBody>
                    <a:bodyPr/>
                    <a:lstStyle>
                      <a:lvl1pPr marL="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13676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2735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4103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54708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6838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8206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95742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10941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2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35</a:t>
                      </a:r>
                      <a:r>
                        <a:rPr kumimoji="0" lang="en-US" sz="2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“</a:t>
                      </a:r>
                      <a:endParaRPr kumimoji="0" lang="ru-RU" sz="2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4410" marR="104410" marT="50408" marB="50408" horzOverflow="overflow">
                    <a:lnL w="28575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13676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2735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4103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54708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6838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8206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95742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10941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36 “</a:t>
                      </a:r>
                      <a:endParaRPr kumimoji="0" lang="ru-RU" sz="2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4410" marR="104410" marT="50408" marB="50408" horzOverflow="overflow">
                    <a:lnL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13676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2735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4103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54708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6838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8206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95742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10941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33 “</a:t>
                      </a:r>
                      <a:endParaRPr kumimoji="0" lang="ru-RU" sz="2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4410" marR="104410" marT="50408" marB="50408" horzOverflow="overflow">
                    <a:lnL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13676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2735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4103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54708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6838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8206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95742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10941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30 “</a:t>
                      </a:r>
                      <a:endParaRPr kumimoji="0" lang="ru-RU" sz="2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4410" marR="104410" marT="50408" marB="50408" horzOverflow="overflow">
                    <a:lnL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13676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2735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4103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54708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6838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8206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95742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10941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34 “</a:t>
                      </a:r>
                      <a:endParaRPr kumimoji="0" lang="ru-RU" sz="2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4410" marR="104410" marT="50408" marB="50408" horzOverflow="overflow">
                    <a:lnL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5" name="Овал 34"/>
          <p:cNvSpPr/>
          <p:nvPr/>
        </p:nvSpPr>
        <p:spPr bwMode="auto">
          <a:xfrm>
            <a:off x="1668365" y="4129036"/>
            <a:ext cx="756594" cy="466465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102689" tIns="51346" rIns="102689" bIns="51346" numCol="1" rtlCol="0" anchor="ctr" anchorCtr="0" compatLnSpc="1">
            <a:prstTxWarp prst="textNoShape">
              <a:avLst/>
            </a:prstTxWarp>
          </a:bodyPr>
          <a:lstStyle/>
          <a:p>
            <a:pPr algn="ctr" defTabSz="1026864" fontAlgn="base">
              <a:spcBef>
                <a:spcPct val="0"/>
              </a:spcBef>
              <a:spcAft>
                <a:spcPct val="0"/>
              </a:spcAft>
            </a:pPr>
            <a:endParaRPr lang="ru-RU">
              <a:latin typeface="Arial" pitchFamily="34" charset="0"/>
              <a:cs typeface="Arial" pitchFamily="34" charset="0"/>
            </a:endParaRPr>
          </a:p>
        </p:txBody>
      </p:sp>
      <p:cxnSp>
        <p:nvCxnSpPr>
          <p:cNvPr id="36" name="Прямая соединительная линия 35"/>
          <p:cNvCxnSpPr/>
          <p:nvPr/>
        </p:nvCxnSpPr>
        <p:spPr bwMode="auto">
          <a:xfrm>
            <a:off x="3578916" y="4606059"/>
            <a:ext cx="657773" cy="0"/>
          </a:xfrm>
          <a:prstGeom prst="line">
            <a:avLst/>
          </a:prstGeom>
          <a:solidFill>
            <a:srgbClr val="C1DCF1"/>
          </a:solidFill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7" name="Rectangle 34"/>
          <p:cNvSpPr>
            <a:spLocks noChangeArrowheads="1"/>
          </p:cNvSpPr>
          <p:nvPr/>
        </p:nvSpPr>
        <p:spPr bwMode="auto">
          <a:xfrm>
            <a:off x="5631611" y="3383673"/>
            <a:ext cx="4522190" cy="55574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02689" tIns="51346" rIns="102689" bIns="51346" anchor="ctr"/>
          <a:lstStyle/>
          <a:p>
            <a:pPr algn="ctr" eaLnBrk="1" hangingPunct="1">
              <a:buFontTx/>
              <a:buNone/>
            </a:pPr>
            <a:r>
              <a:rPr lang="ru-RU" sz="2400" b="1" dirty="0">
                <a:solidFill>
                  <a:srgbClr val="3333CC"/>
                </a:solidFill>
                <a:latin typeface="Arial" pitchFamily="34" charset="0"/>
                <a:ea typeface="Arial Unicode MS" pitchFamily="34" charset="-128"/>
                <a:cs typeface="Arial" pitchFamily="34" charset="0"/>
              </a:rPr>
              <a:t>Определим колебания:</a:t>
            </a:r>
          </a:p>
        </p:txBody>
      </p:sp>
      <p:sp>
        <p:nvSpPr>
          <p:cNvPr id="38" name="Rectangle 9"/>
          <p:cNvSpPr>
            <a:spLocks noChangeArrowheads="1"/>
          </p:cNvSpPr>
          <p:nvPr/>
        </p:nvSpPr>
        <p:spPr bwMode="auto">
          <a:xfrm>
            <a:off x="6124932" y="4055933"/>
            <a:ext cx="3576061" cy="61565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02689" tIns="51346" rIns="102689" bIns="51346">
            <a:spAutoFit/>
          </a:bodyPr>
          <a:lstStyle/>
          <a:p>
            <a:pPr algn="ctr"/>
            <a:r>
              <a:rPr lang="ru-RU" sz="3200" b="1" dirty="0">
                <a:latin typeface="Arial" pitchFamily="34" charset="0"/>
                <a:ea typeface="Arial Unicode MS" pitchFamily="34" charset="-128"/>
                <a:cs typeface="Arial" pitchFamily="34" charset="0"/>
              </a:rPr>
              <a:t>36 </a:t>
            </a:r>
            <a:r>
              <a:rPr lang="en-US" sz="3200" b="1" dirty="0">
                <a:latin typeface="Arial" pitchFamily="34" charset="0"/>
                <a:ea typeface="Arial Unicode MS" pitchFamily="34" charset="-128"/>
                <a:cs typeface="Arial" pitchFamily="34" charset="0"/>
              </a:rPr>
              <a:t>“ - 30 “ = 6 “</a:t>
            </a:r>
            <a:endParaRPr lang="ru-RU" sz="3200" b="1" dirty="0">
              <a:latin typeface="Arial" pitchFamily="34" charset="0"/>
              <a:ea typeface="Arial Unicode MS" pitchFamily="34" charset="-128"/>
              <a:cs typeface="Arial" pitchFamily="34" charset="0"/>
            </a:endParaRPr>
          </a:p>
        </p:txBody>
      </p:sp>
      <p:sp>
        <p:nvSpPr>
          <p:cNvPr id="39" name="Овал 38"/>
          <p:cNvSpPr/>
          <p:nvPr/>
        </p:nvSpPr>
        <p:spPr bwMode="auto">
          <a:xfrm>
            <a:off x="6411154" y="4033419"/>
            <a:ext cx="845532" cy="635137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102689" tIns="51346" rIns="102689" bIns="51346" numCol="1" rtlCol="0" anchor="ctr" anchorCtr="0" compatLnSpc="1">
            <a:prstTxWarp prst="textNoShape">
              <a:avLst/>
            </a:prstTxWarp>
          </a:bodyPr>
          <a:lstStyle/>
          <a:p>
            <a:pPr algn="ctr" defTabSz="1026864" fontAlgn="base">
              <a:spcBef>
                <a:spcPct val="0"/>
              </a:spcBef>
              <a:spcAft>
                <a:spcPct val="0"/>
              </a:spcAft>
            </a:pPr>
            <a:endParaRPr lang="ru-RU">
              <a:latin typeface="Arial" pitchFamily="34" charset="0"/>
              <a:cs typeface="Arial" pitchFamily="34" charset="0"/>
            </a:endParaRPr>
          </a:p>
        </p:txBody>
      </p:sp>
      <p:cxnSp>
        <p:nvCxnSpPr>
          <p:cNvPr id="40" name="Прямая соединительная линия 39"/>
          <p:cNvCxnSpPr/>
          <p:nvPr/>
        </p:nvCxnSpPr>
        <p:spPr bwMode="auto">
          <a:xfrm>
            <a:off x="7572803" y="4603030"/>
            <a:ext cx="657773" cy="0"/>
          </a:xfrm>
          <a:prstGeom prst="line">
            <a:avLst/>
          </a:prstGeom>
          <a:solidFill>
            <a:srgbClr val="C1DCF1"/>
          </a:solidFill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1" name="Text Box 70"/>
          <p:cNvSpPr txBox="1">
            <a:spLocks noChangeArrowheads="1"/>
          </p:cNvSpPr>
          <p:nvPr/>
        </p:nvSpPr>
        <p:spPr bwMode="auto">
          <a:xfrm>
            <a:off x="204975" y="4971515"/>
            <a:ext cx="10031040" cy="1226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02689" tIns="51346" rIns="102689" bIns="51346">
            <a:spAutoFit/>
          </a:bodyPr>
          <a:lstStyle/>
          <a:p>
            <a:pPr>
              <a:spcBef>
                <a:spcPts val="675"/>
              </a:spcBef>
            </a:pPr>
            <a:r>
              <a:rPr lang="ru-RU" sz="2400" b="1" dirty="0">
                <a:solidFill>
                  <a:srgbClr val="3333CC"/>
                </a:solidFill>
                <a:latin typeface="Arial" pitchFamily="34" charset="0"/>
                <a:ea typeface="Arial Unicode MS" pitchFamily="34" charset="-128"/>
                <a:cs typeface="Arial" pitchFamily="34" charset="0"/>
              </a:rPr>
              <a:t>Вывод:</a:t>
            </a:r>
            <a:r>
              <a:rPr lang="ru-RU" sz="2400" b="1" dirty="0">
                <a:solidFill>
                  <a:srgbClr val="FF0066"/>
                </a:solidFill>
                <a:latin typeface="Arial" pitchFamily="34" charset="0"/>
                <a:cs typeface="Arial" pitchFamily="34" charset="0"/>
              </a:rPr>
              <a:t> Колебания времени элемента свидетельствуют о наличии проблем. Величина колебаний указывает на «величину» проблемы – в данном случае 6 </a:t>
            </a:r>
            <a:r>
              <a:rPr lang="en-US" sz="2400" b="1" dirty="0">
                <a:solidFill>
                  <a:srgbClr val="FF0066"/>
                </a:solidFill>
                <a:latin typeface="Arial" pitchFamily="34" charset="0"/>
                <a:cs typeface="Arial" pitchFamily="34" charset="0"/>
              </a:rPr>
              <a:t>“</a:t>
            </a:r>
            <a:endParaRPr lang="ru-RU" sz="2400" b="1" dirty="0">
              <a:solidFill>
                <a:srgbClr val="FF0066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2" name="Text Box 3"/>
          <p:cNvSpPr txBox="1">
            <a:spLocks noChangeArrowheads="1"/>
          </p:cNvSpPr>
          <p:nvPr/>
        </p:nvSpPr>
        <p:spPr bwMode="auto">
          <a:xfrm>
            <a:off x="287205" y="6321206"/>
            <a:ext cx="9866597" cy="487287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wrap="square" lIns="101074" tIns="75197" rIns="101074" bIns="52556">
            <a:spAutoFit/>
          </a:bodyPr>
          <a:lstStyle/>
          <a:p>
            <a:pPr>
              <a:lnSpc>
                <a:spcPct val="95000"/>
              </a:lnSpc>
              <a:spcBef>
                <a:spcPts val="2250"/>
              </a:spcBef>
              <a:buClr>
                <a:srgbClr val="000000"/>
              </a:buClr>
              <a:buSzPct val="100000"/>
              <a:tabLst>
                <a:tab pos="812939" algn="l"/>
                <a:tab pos="1625877" algn="l"/>
                <a:tab pos="2438816" algn="l"/>
                <a:tab pos="3251755" algn="l"/>
                <a:tab pos="4064693" algn="l"/>
                <a:tab pos="4877631" algn="l"/>
                <a:tab pos="5690570" algn="l"/>
                <a:tab pos="6503505" algn="l"/>
              </a:tabLst>
            </a:pPr>
            <a:r>
              <a:rPr lang="ru-RU" sz="2400" b="1" dirty="0">
                <a:solidFill>
                  <a:srgbClr val="3333CC"/>
                </a:solidFill>
                <a:latin typeface="Arial" pitchFamily="34" charset="0"/>
                <a:ea typeface="Arial Unicode MS" pitchFamily="34" charset="-128"/>
                <a:cs typeface="Arial" pitchFamily="34" charset="0"/>
              </a:rPr>
              <a:t>Но где находится проблема?</a:t>
            </a:r>
          </a:p>
        </p:txBody>
      </p:sp>
      <p:sp>
        <p:nvSpPr>
          <p:cNvPr id="43" name="Левая фигурная скобка 42"/>
          <p:cNvSpPr/>
          <p:nvPr/>
        </p:nvSpPr>
        <p:spPr bwMode="auto">
          <a:xfrm rot="5400000">
            <a:off x="8108994" y="1118849"/>
            <a:ext cx="158784" cy="1989145"/>
          </a:xfrm>
          <a:prstGeom prst="leftBrace">
            <a:avLst/>
          </a:prstGeom>
          <a:noFill/>
          <a:ln w="28575" cap="flat" cmpd="sng" algn="ctr">
            <a:solidFill>
              <a:srgbClr val="414142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102689" tIns="51346" rIns="102689" bIns="51346" numCol="1" rtlCol="0" anchor="ctr" anchorCtr="0" compatLnSpc="1">
            <a:prstTxWarp prst="textNoShape">
              <a:avLst/>
            </a:prstTxWarp>
          </a:bodyPr>
          <a:lstStyle/>
          <a:p>
            <a:pPr algn="ctr" defTabSz="1026864" fontAlgn="base">
              <a:spcBef>
                <a:spcPct val="0"/>
              </a:spcBef>
              <a:spcAft>
                <a:spcPct val="0"/>
              </a:spcAft>
            </a:pPr>
            <a:endParaRPr lang="ru-RU" sz="1800" kern="0">
              <a:solidFill>
                <a:sysClr val="windowText" lastClr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716713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  <p:bldP spid="35" grpId="0" animBg="1"/>
      <p:bldP spid="37" grpId="0"/>
      <p:bldP spid="38" grpId="0"/>
      <p:bldP spid="39" grpId="0" animBg="1"/>
      <p:bldP spid="41" grpId="0"/>
      <p:bldP spid="42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Объект 4" hidden="1"/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0" y="5"/>
          <a:ext cx="158750" cy="1587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4287" name="think-cell Slide" r:id="rId7" imgW="360" imgH="360" progId="">
                  <p:embed/>
                </p:oleObj>
              </mc:Choice>
              <mc:Fallback>
                <p:oleObj name="think-cell Slide" r:id="rId7" imgW="360" imgH="360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"/>
                        <a:ext cx="158750" cy="1587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/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/>
        <p:txBody>
          <a:bodyPr/>
          <a:lstStyle/>
          <a:p>
            <a:r>
              <a:rPr lang="ru-RU" dirty="0">
                <a:latin typeface="Arial" pitchFamily="34" charset="0"/>
                <a:cs typeface="Arial" panose="020B0604020202020204" pitchFamily="34" charset="0"/>
              </a:rPr>
              <a:t>Зачем делить операцию на элементы?</a:t>
            </a: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  <p:custDataLst>
              <p:tags r:id="rId4"/>
            </p:custDataLst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latin typeface="Arial" pitchFamily="34" charset="0"/>
                <a:cs typeface="Arial" pitchFamily="34" charset="0"/>
              </a:rPr>
              <a:pPr/>
              <a:t>18</a:t>
            </a:fld>
            <a:endParaRPr lang="ru-RU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4" name="Text Box 70"/>
          <p:cNvSpPr txBox="1">
            <a:spLocks noChangeArrowheads="1"/>
          </p:cNvSpPr>
          <p:nvPr/>
        </p:nvSpPr>
        <p:spPr bwMode="auto">
          <a:xfrm>
            <a:off x="380340" y="1390794"/>
            <a:ext cx="9925563" cy="8531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02689" tIns="51346" rIns="102689" bIns="51346">
            <a:spAutoFit/>
          </a:bodyPr>
          <a:lstStyle/>
          <a:p>
            <a:pPr>
              <a:spcBef>
                <a:spcPts val="675"/>
              </a:spcBef>
            </a:pPr>
            <a:r>
              <a:rPr lang="ru-RU" sz="2400" b="1" dirty="0">
                <a:solidFill>
                  <a:srgbClr val="FF0066"/>
                </a:solidFill>
                <a:latin typeface="Arial" pitchFamily="34" charset="0"/>
                <a:cs typeface="Arial" pitchFamily="34" charset="0"/>
              </a:rPr>
              <a:t>Пример 2: Разбиваем крупный элемент на 4 более мелких элемента</a:t>
            </a:r>
          </a:p>
        </p:txBody>
      </p:sp>
      <p:graphicFrame>
        <p:nvGraphicFramePr>
          <p:cNvPr id="45" name="Group 2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28514550"/>
              </p:ext>
            </p:extLst>
          </p:nvPr>
        </p:nvGraphicFramePr>
        <p:xfrm>
          <a:off x="234319" y="2721725"/>
          <a:ext cx="6413285" cy="2981597"/>
        </p:xfrm>
        <a:graphic>
          <a:graphicData uri="http://schemas.openxmlformats.org/drawingml/2006/table">
            <a:tbl>
              <a:tblPr/>
              <a:tblGrid>
                <a:gridCol w="986659"/>
                <a:gridCol w="822216"/>
                <a:gridCol w="822216"/>
                <a:gridCol w="822216"/>
                <a:gridCol w="822216"/>
                <a:gridCol w="822216"/>
                <a:gridCol w="1315546"/>
              </a:tblGrid>
              <a:tr h="405616">
                <a:tc gridSpan="7">
                  <a:txBody>
                    <a:bodyPr/>
                    <a:lstStyle>
                      <a:lvl1pPr marL="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13676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2735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4103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54708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6838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8206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95742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10941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замера</a:t>
                      </a:r>
                    </a:p>
                  </a:txBody>
                  <a:tcPr marL="104410" marR="104410" marT="50408" marB="50408" horzOverflow="overflow">
                    <a:lnL w="28575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05616">
                <a:tc>
                  <a:txBody>
                    <a:bodyPr/>
                    <a:lstStyle>
                      <a:lvl1pPr marL="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13676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2735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4103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54708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6838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8206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95742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10941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Эл-т</a:t>
                      </a:r>
                    </a:p>
                  </a:txBody>
                  <a:tcPr marL="104410" marR="104410" marT="50408" marB="50408" horzOverflow="overflow">
                    <a:lnL w="28575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13676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2735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4103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54708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6838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8206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95742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10941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104410" marR="104410" marT="50408" marB="50408" horzOverflow="overflow">
                    <a:lnL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13676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2735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4103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54708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6838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8206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95742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10941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104410" marR="104410" marT="50408" marB="50408" horzOverflow="overflow">
                    <a:lnL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13676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2735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4103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54708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6838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8206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95742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10941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104410" marR="104410" marT="50408" marB="50408" horzOverflow="overflow">
                    <a:lnL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13676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2735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4103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54708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6838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8206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95742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10941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104410" marR="104410" marT="50408" marB="50408" horzOverflow="overflow">
                    <a:lnL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13676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2735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4103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54708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6838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8206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95742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10941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104410" marR="104410" marT="50408" marB="50408" horzOverflow="overflow">
                    <a:lnL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13676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2735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4103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54708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6838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8206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95742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10941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5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Колебания</a:t>
                      </a:r>
                    </a:p>
                  </a:txBody>
                  <a:tcPr marL="104410" marR="104410" marT="50408" marB="50408" horzOverflow="overflow">
                    <a:lnL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4073">
                <a:tc>
                  <a:txBody>
                    <a:bodyPr/>
                    <a:lstStyle>
                      <a:lvl1pPr marL="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13676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2735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4103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54708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6838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8206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95742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10941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8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 болт</a:t>
                      </a:r>
                    </a:p>
                  </a:txBody>
                  <a:tcPr marL="104410" marR="104410" marT="50408" marB="50408" horzOverflow="overflow">
                    <a:lnL w="28575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13676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2735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4103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54708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6838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8206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95742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10941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20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 </a:t>
                      </a:r>
                      <a:r>
                        <a:rPr kumimoji="0" lang="en-US" sz="20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“</a:t>
                      </a:r>
                      <a:endParaRPr kumimoji="0" lang="ru-RU" sz="2000" b="1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4410" marR="104410" marT="50408" marB="50408" horzOverflow="overflow">
                    <a:lnL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13676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2735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4103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54708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6838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8206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95742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10941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 “</a:t>
                      </a:r>
                      <a:endParaRPr kumimoji="0" lang="ru-RU" sz="2000" b="1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4410" marR="104410" marT="50408" marB="50408" horzOverflow="overflow">
                    <a:lnL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13676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2735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4103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54708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6838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8206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95742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10941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 “</a:t>
                      </a:r>
                      <a:endParaRPr kumimoji="0" lang="ru-RU" sz="2000" b="1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4410" marR="104410" marT="50408" marB="50408" horzOverflow="overflow">
                    <a:lnL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13676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2735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4103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54708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6838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8206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95742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10941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 “</a:t>
                      </a:r>
                      <a:endParaRPr kumimoji="0" lang="ru-RU" sz="2000" b="1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4410" marR="104410" marT="50408" marB="50408" horzOverflow="overflow">
                    <a:lnL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13676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2735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4103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54708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6838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8206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95742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10941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 “</a:t>
                      </a:r>
                      <a:endParaRPr kumimoji="0" lang="ru-RU" sz="2000" b="1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4410" marR="104410" marT="50408" marB="50408" horzOverflow="overflow">
                    <a:lnL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13676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2735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4103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54708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6838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8206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95742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10941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 “</a:t>
                      </a:r>
                      <a:endParaRPr kumimoji="0" lang="ru-RU" sz="2000" b="1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4410" marR="104410" marT="50408" marB="50408" horzOverflow="overflow">
                    <a:lnL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4073">
                <a:tc>
                  <a:txBody>
                    <a:bodyPr/>
                    <a:lstStyle>
                      <a:lvl1pPr marL="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13676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2735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4103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54708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6838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8206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95742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10941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8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 болт</a:t>
                      </a:r>
                    </a:p>
                  </a:txBody>
                  <a:tcPr marL="104410" marR="104410" marT="50408" marB="50408" horzOverflow="overflow">
                    <a:lnL w="28575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13676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2735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4103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54708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6838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8206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95742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10941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 “</a:t>
                      </a:r>
                      <a:endParaRPr kumimoji="0" lang="ru-RU" sz="2000" b="1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4410" marR="104410" marT="50408" marB="50408" horzOverflow="overflow">
                    <a:lnL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13676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2735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4103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54708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6838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8206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95742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10941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14 “</a:t>
                      </a:r>
                      <a:endParaRPr kumimoji="0" lang="ru-RU" sz="2000" b="1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4410" marR="104410" marT="50408" marB="50408" horzOverflow="overflow">
                    <a:lnL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13676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2735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4103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54708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6838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8206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95742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10941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 “</a:t>
                      </a:r>
                      <a:endParaRPr kumimoji="0" lang="ru-RU" sz="2000" b="1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4410" marR="104410" marT="50408" marB="50408" horzOverflow="overflow">
                    <a:lnL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13676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2735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4103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54708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6838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8206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95742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10941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6”</a:t>
                      </a:r>
                      <a:endParaRPr kumimoji="0" lang="ru-RU" sz="2000" b="1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4410" marR="104410" marT="50408" marB="50408" horzOverflow="overflow">
                    <a:lnL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13676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2735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4103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54708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6838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8206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95742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10941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 “</a:t>
                      </a:r>
                      <a:endParaRPr kumimoji="0" lang="ru-RU" sz="2000" b="1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4410" marR="104410" marT="50408" marB="50408" horzOverflow="overflow">
                    <a:lnL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13676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2735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4103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54708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6838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8206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95742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10941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“</a:t>
                      </a:r>
                      <a:endParaRPr kumimoji="0" lang="ru-RU" sz="2000" b="1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4410" marR="104410" marT="50408" marB="50408" horzOverflow="overflow">
                    <a:lnL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4073">
                <a:tc>
                  <a:txBody>
                    <a:bodyPr/>
                    <a:lstStyle>
                      <a:lvl1pPr marL="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13676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2735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4103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54708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6838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8206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95742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10941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8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 болт</a:t>
                      </a:r>
                    </a:p>
                  </a:txBody>
                  <a:tcPr marL="104410" marR="104410" marT="50408" marB="50408" horzOverflow="overflow">
                    <a:lnL w="28575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13676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2735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4103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54708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6838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8206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95742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10941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 “</a:t>
                      </a:r>
                      <a:endParaRPr kumimoji="0" lang="ru-RU" sz="2000" b="1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4410" marR="104410" marT="50408" marB="50408" horzOverflow="overflow">
                    <a:lnL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13676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2735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4103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54708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6838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8206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95742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10941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 “</a:t>
                      </a:r>
                      <a:endParaRPr kumimoji="0" lang="ru-RU" sz="2000" b="1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4410" marR="104410" marT="50408" marB="50408" horzOverflow="overflow">
                    <a:lnL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13676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2735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4103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54708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6838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8206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95742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10941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 “</a:t>
                      </a:r>
                      <a:endParaRPr kumimoji="0" lang="ru-RU" sz="2000" b="1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4410" marR="104410" marT="50408" marB="50408" horzOverflow="overflow">
                    <a:lnL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13676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2735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4103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54708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6838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8206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95742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10941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 “</a:t>
                      </a:r>
                      <a:endParaRPr kumimoji="0" lang="ru-RU" sz="2000" b="1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4410" marR="104410" marT="50408" marB="50408" horzOverflow="overflow">
                    <a:lnL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13676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2735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4103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54708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6838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8206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95742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10941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“</a:t>
                      </a:r>
                      <a:endParaRPr kumimoji="0" lang="ru-RU" sz="2000" b="1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4410" marR="104410" marT="50408" marB="50408" horzOverflow="overflow">
                    <a:lnL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13676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2735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4103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54708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6838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8206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95742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10941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 “</a:t>
                      </a:r>
                      <a:endParaRPr kumimoji="0" lang="ru-RU" sz="2000" b="1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4410" marR="104410" marT="50408" marB="50408" horzOverflow="overflow">
                    <a:lnL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4073">
                <a:tc>
                  <a:txBody>
                    <a:bodyPr/>
                    <a:lstStyle>
                      <a:lvl1pPr marL="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13676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2735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4103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54708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6838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8206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95742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10941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8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 болт</a:t>
                      </a:r>
                    </a:p>
                  </a:txBody>
                  <a:tcPr marL="104410" marR="104410" marT="50408" marB="50408" horzOverflow="overflow">
                    <a:lnL w="28575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13676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2735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4103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54708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6838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8206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95742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10941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 “</a:t>
                      </a:r>
                      <a:endParaRPr kumimoji="0" lang="ru-RU" sz="2000" b="1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4410" marR="104410" marT="50408" marB="50408" horzOverflow="overflow">
                    <a:lnL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13676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2735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4103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54708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6838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8206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95742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10941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 “</a:t>
                      </a:r>
                      <a:endParaRPr kumimoji="0" lang="ru-RU" sz="2000" b="1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4410" marR="104410" marT="50408" marB="50408" horzOverflow="overflow">
                    <a:lnL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13676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2735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4103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54708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6838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8206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95742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10941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“</a:t>
                      </a:r>
                      <a:endParaRPr kumimoji="0" lang="ru-RU" sz="2000" b="1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4410" marR="104410" marT="50408" marB="50408" horzOverflow="overflow">
                    <a:lnL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13676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2735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4103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54708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6838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8206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95742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10941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 “</a:t>
                      </a:r>
                      <a:endParaRPr kumimoji="0" lang="ru-RU" sz="2000" b="1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4410" marR="104410" marT="50408" marB="50408" horzOverflow="overflow">
                    <a:lnL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13676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2735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4103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54708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6838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8206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95742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10941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“</a:t>
                      </a:r>
                      <a:endParaRPr kumimoji="0" lang="ru-RU" sz="2000" b="1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4410" marR="104410" marT="50408" marB="50408" horzOverflow="overflow">
                    <a:lnL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13676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2735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4103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54708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6838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8206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95742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10941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 “</a:t>
                      </a:r>
                      <a:endParaRPr kumimoji="0" lang="ru-RU" sz="2000" b="1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4410" marR="104410" marT="50408" marB="50408" horzOverflow="overflow">
                    <a:lnL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4073">
                <a:tc>
                  <a:txBody>
                    <a:bodyPr/>
                    <a:lstStyle>
                      <a:lvl1pPr marL="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13676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2735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4103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54708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6838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8206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95742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10941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∑</a:t>
                      </a:r>
                    </a:p>
                  </a:txBody>
                  <a:tcPr marL="104410" marR="104410" marT="50408" marB="50408" horzOverflow="overflow">
                    <a:lnL w="28575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13676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2735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4103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54708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6838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8206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95742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10941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B05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35 “</a:t>
                      </a:r>
                      <a:endParaRPr kumimoji="0" lang="ru-RU" sz="2000" b="1" i="1" u="none" strike="noStrike" cap="none" normalizeH="0" baseline="0" dirty="0" smtClean="0">
                        <a:ln>
                          <a:noFill/>
                        </a:ln>
                        <a:solidFill>
                          <a:srgbClr val="00B05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4410" marR="104410" marT="50408" marB="50408" horzOverflow="overflow">
                    <a:lnL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13676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2735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4103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54708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6838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8206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95742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10941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B05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36 “</a:t>
                      </a:r>
                      <a:endParaRPr kumimoji="0" lang="ru-RU" sz="2000" b="1" i="1" u="none" strike="noStrike" cap="none" normalizeH="0" baseline="0" dirty="0" smtClean="0">
                        <a:ln>
                          <a:noFill/>
                        </a:ln>
                        <a:solidFill>
                          <a:srgbClr val="00B05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4410" marR="104410" marT="50408" marB="50408" horzOverflow="overflow">
                    <a:lnL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13676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2735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4103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54708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6838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8206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95742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10941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B05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33 “</a:t>
                      </a:r>
                      <a:endParaRPr kumimoji="0" lang="ru-RU" sz="2000" b="1" i="1" u="none" strike="noStrike" cap="none" normalizeH="0" baseline="0" dirty="0" smtClean="0">
                        <a:ln>
                          <a:noFill/>
                        </a:ln>
                        <a:solidFill>
                          <a:srgbClr val="00B05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4410" marR="104410" marT="50408" marB="50408" horzOverflow="overflow">
                    <a:lnL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13676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2735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4103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54708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6838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8206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95742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10941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B05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30 “</a:t>
                      </a:r>
                      <a:endParaRPr kumimoji="0" lang="ru-RU" sz="2000" b="1" i="1" u="none" strike="noStrike" cap="none" normalizeH="0" baseline="0" dirty="0" smtClean="0">
                        <a:ln>
                          <a:noFill/>
                        </a:ln>
                        <a:solidFill>
                          <a:srgbClr val="00B05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4410" marR="104410" marT="50408" marB="50408" horzOverflow="overflow">
                    <a:lnL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13676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2735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4103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54708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6838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8206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95742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10941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B05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34 “</a:t>
                      </a:r>
                      <a:endParaRPr kumimoji="0" lang="ru-RU" sz="2000" b="1" i="1" u="none" strike="noStrike" cap="none" normalizeH="0" baseline="0" dirty="0" smtClean="0">
                        <a:ln>
                          <a:noFill/>
                        </a:ln>
                        <a:solidFill>
                          <a:srgbClr val="00B05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4410" marR="104410" marT="50408" marB="50408" horzOverflow="overflow">
                    <a:lnL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13676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2735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41030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54708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6838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8206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95742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109415" algn="l" defTabSz="1027355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r>
                        <a:rPr kumimoji="0" lang="ru-RU" sz="20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r>
                        <a:rPr kumimoji="0" lang="en-US" sz="20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“</a:t>
                      </a:r>
                      <a:endParaRPr kumimoji="0" lang="ru-RU" sz="2000" b="1" i="1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4410" marR="104410" marT="50408" marB="50408" horzOverflow="overflow">
                    <a:lnL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41414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46" name="Группа 45"/>
          <p:cNvGrpSpPr/>
          <p:nvPr/>
        </p:nvGrpSpPr>
        <p:grpSpPr>
          <a:xfrm>
            <a:off x="6756337" y="1995292"/>
            <a:ext cx="3561899" cy="1270712"/>
            <a:chOff x="5281613" y="2538413"/>
            <a:chExt cx="3119437" cy="1152525"/>
          </a:xfrm>
        </p:grpSpPr>
        <p:sp>
          <p:nvSpPr>
            <p:cNvPr id="47" name="Rectangle 5"/>
            <p:cNvSpPr>
              <a:spLocks noChangeArrowheads="1"/>
            </p:cNvSpPr>
            <p:nvPr/>
          </p:nvSpPr>
          <p:spPr bwMode="auto">
            <a:xfrm>
              <a:off x="5716734" y="3382218"/>
              <a:ext cx="2177207" cy="184960"/>
            </a:xfrm>
            <a:prstGeom prst="rect">
              <a:avLst/>
            </a:prstGeom>
            <a:solidFill>
              <a:srgbClr val="4596D1">
                <a:lumMod val="60000"/>
                <a:lumOff val="40000"/>
              </a:srgbClr>
            </a:solidFill>
            <a:ln w="9525">
              <a:solidFill>
                <a:srgbClr val="414142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912773"/>
              <a:endParaRPr lang="ru-RU" sz="1800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8" name="Line 6"/>
            <p:cNvSpPr>
              <a:spLocks noChangeShapeType="1"/>
            </p:cNvSpPr>
            <p:nvPr/>
          </p:nvSpPr>
          <p:spPr bwMode="auto">
            <a:xfrm>
              <a:off x="5281613" y="3567178"/>
              <a:ext cx="3119437" cy="0"/>
            </a:xfrm>
            <a:prstGeom prst="line">
              <a:avLst/>
            </a:prstGeom>
            <a:noFill/>
            <a:ln w="9525">
              <a:solidFill>
                <a:srgbClr val="414142"/>
              </a:solidFill>
              <a:round/>
              <a:headEnd/>
              <a:tailEnd/>
            </a:ln>
          </p:spPr>
          <p:txBody>
            <a:bodyPr/>
            <a:lstStyle/>
            <a:p>
              <a:pPr defTabSz="912773"/>
              <a:endParaRPr lang="ru-RU" sz="1800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9" name="Line 7"/>
            <p:cNvSpPr>
              <a:spLocks noChangeShapeType="1"/>
            </p:cNvSpPr>
            <p:nvPr/>
          </p:nvSpPr>
          <p:spPr bwMode="auto">
            <a:xfrm flipH="1">
              <a:off x="5427187" y="3567178"/>
              <a:ext cx="143974" cy="123760"/>
            </a:xfrm>
            <a:prstGeom prst="line">
              <a:avLst/>
            </a:prstGeom>
            <a:noFill/>
            <a:ln w="9525">
              <a:solidFill>
                <a:srgbClr val="414142"/>
              </a:solidFill>
              <a:round/>
              <a:headEnd/>
              <a:tailEnd/>
            </a:ln>
          </p:spPr>
          <p:txBody>
            <a:bodyPr/>
            <a:lstStyle/>
            <a:p>
              <a:pPr defTabSz="912773"/>
              <a:endParaRPr lang="ru-RU" sz="1800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0" name="Line 8"/>
            <p:cNvSpPr>
              <a:spLocks noChangeShapeType="1"/>
            </p:cNvSpPr>
            <p:nvPr/>
          </p:nvSpPr>
          <p:spPr bwMode="auto">
            <a:xfrm flipH="1">
              <a:off x="5644747" y="3567178"/>
              <a:ext cx="143974" cy="123760"/>
            </a:xfrm>
            <a:prstGeom prst="line">
              <a:avLst/>
            </a:prstGeom>
            <a:noFill/>
            <a:ln w="9525">
              <a:solidFill>
                <a:srgbClr val="414142"/>
              </a:solidFill>
              <a:round/>
              <a:headEnd/>
              <a:tailEnd/>
            </a:ln>
          </p:spPr>
          <p:txBody>
            <a:bodyPr/>
            <a:lstStyle/>
            <a:p>
              <a:pPr defTabSz="912773"/>
              <a:endParaRPr lang="ru-RU" sz="1800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1" name="Line 9"/>
            <p:cNvSpPr>
              <a:spLocks noChangeShapeType="1"/>
            </p:cNvSpPr>
            <p:nvPr/>
          </p:nvSpPr>
          <p:spPr bwMode="auto">
            <a:xfrm flipH="1">
              <a:off x="5862308" y="3567178"/>
              <a:ext cx="143974" cy="123760"/>
            </a:xfrm>
            <a:prstGeom prst="line">
              <a:avLst/>
            </a:prstGeom>
            <a:noFill/>
            <a:ln w="9525">
              <a:solidFill>
                <a:srgbClr val="414142"/>
              </a:solidFill>
              <a:round/>
              <a:headEnd/>
              <a:tailEnd/>
            </a:ln>
          </p:spPr>
          <p:txBody>
            <a:bodyPr/>
            <a:lstStyle/>
            <a:p>
              <a:pPr defTabSz="912773"/>
              <a:endParaRPr lang="ru-RU" sz="1800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2" name="Line 10"/>
            <p:cNvSpPr>
              <a:spLocks noChangeShapeType="1"/>
            </p:cNvSpPr>
            <p:nvPr/>
          </p:nvSpPr>
          <p:spPr bwMode="auto">
            <a:xfrm flipH="1">
              <a:off x="6079869" y="3567178"/>
              <a:ext cx="143974" cy="123760"/>
            </a:xfrm>
            <a:prstGeom prst="line">
              <a:avLst/>
            </a:prstGeom>
            <a:noFill/>
            <a:ln w="9525">
              <a:solidFill>
                <a:srgbClr val="414142"/>
              </a:solidFill>
              <a:round/>
              <a:headEnd/>
              <a:tailEnd/>
            </a:ln>
          </p:spPr>
          <p:txBody>
            <a:bodyPr/>
            <a:lstStyle/>
            <a:p>
              <a:pPr defTabSz="912773"/>
              <a:endParaRPr lang="ru-RU" sz="1800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3" name="Line 11"/>
            <p:cNvSpPr>
              <a:spLocks noChangeShapeType="1"/>
            </p:cNvSpPr>
            <p:nvPr/>
          </p:nvSpPr>
          <p:spPr bwMode="auto">
            <a:xfrm flipH="1">
              <a:off x="6297430" y="3567178"/>
              <a:ext cx="143974" cy="123760"/>
            </a:xfrm>
            <a:prstGeom prst="line">
              <a:avLst/>
            </a:prstGeom>
            <a:noFill/>
            <a:ln w="9525">
              <a:solidFill>
                <a:srgbClr val="414142"/>
              </a:solidFill>
              <a:round/>
              <a:headEnd/>
              <a:tailEnd/>
            </a:ln>
          </p:spPr>
          <p:txBody>
            <a:bodyPr/>
            <a:lstStyle/>
            <a:p>
              <a:pPr defTabSz="912773"/>
              <a:endParaRPr lang="ru-RU" sz="1800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4" name="Line 12"/>
            <p:cNvSpPr>
              <a:spLocks noChangeShapeType="1"/>
            </p:cNvSpPr>
            <p:nvPr/>
          </p:nvSpPr>
          <p:spPr bwMode="auto">
            <a:xfrm flipH="1">
              <a:off x="6514990" y="3567178"/>
              <a:ext cx="143974" cy="123760"/>
            </a:xfrm>
            <a:prstGeom prst="line">
              <a:avLst/>
            </a:prstGeom>
            <a:noFill/>
            <a:ln w="9525">
              <a:solidFill>
                <a:srgbClr val="414142"/>
              </a:solidFill>
              <a:round/>
              <a:headEnd/>
              <a:tailEnd/>
            </a:ln>
          </p:spPr>
          <p:txBody>
            <a:bodyPr/>
            <a:lstStyle/>
            <a:p>
              <a:pPr defTabSz="912773"/>
              <a:endParaRPr lang="ru-RU" sz="1800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5" name="Line 13"/>
            <p:cNvSpPr>
              <a:spLocks noChangeShapeType="1"/>
            </p:cNvSpPr>
            <p:nvPr/>
          </p:nvSpPr>
          <p:spPr bwMode="auto">
            <a:xfrm flipH="1">
              <a:off x="6732551" y="3567178"/>
              <a:ext cx="143974" cy="123760"/>
            </a:xfrm>
            <a:prstGeom prst="line">
              <a:avLst/>
            </a:prstGeom>
            <a:noFill/>
            <a:ln w="9525">
              <a:solidFill>
                <a:srgbClr val="414142"/>
              </a:solidFill>
              <a:round/>
              <a:headEnd/>
              <a:tailEnd/>
            </a:ln>
          </p:spPr>
          <p:txBody>
            <a:bodyPr/>
            <a:lstStyle/>
            <a:p>
              <a:pPr defTabSz="912773"/>
              <a:endParaRPr lang="ru-RU" sz="1800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6" name="Line 14"/>
            <p:cNvSpPr>
              <a:spLocks noChangeShapeType="1"/>
            </p:cNvSpPr>
            <p:nvPr/>
          </p:nvSpPr>
          <p:spPr bwMode="auto">
            <a:xfrm flipH="1">
              <a:off x="6950112" y="3567178"/>
              <a:ext cx="143974" cy="123760"/>
            </a:xfrm>
            <a:prstGeom prst="line">
              <a:avLst/>
            </a:prstGeom>
            <a:noFill/>
            <a:ln w="9525">
              <a:solidFill>
                <a:srgbClr val="414142"/>
              </a:solidFill>
              <a:round/>
              <a:headEnd/>
              <a:tailEnd/>
            </a:ln>
          </p:spPr>
          <p:txBody>
            <a:bodyPr/>
            <a:lstStyle/>
            <a:p>
              <a:pPr defTabSz="912773"/>
              <a:endParaRPr lang="ru-RU" sz="1800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7" name="Line 15"/>
            <p:cNvSpPr>
              <a:spLocks noChangeShapeType="1"/>
            </p:cNvSpPr>
            <p:nvPr/>
          </p:nvSpPr>
          <p:spPr bwMode="auto">
            <a:xfrm flipH="1">
              <a:off x="7167673" y="3567178"/>
              <a:ext cx="143974" cy="123760"/>
            </a:xfrm>
            <a:prstGeom prst="line">
              <a:avLst/>
            </a:prstGeom>
            <a:noFill/>
            <a:ln w="9525">
              <a:solidFill>
                <a:srgbClr val="414142"/>
              </a:solidFill>
              <a:round/>
              <a:headEnd/>
              <a:tailEnd/>
            </a:ln>
          </p:spPr>
          <p:txBody>
            <a:bodyPr/>
            <a:lstStyle/>
            <a:p>
              <a:pPr defTabSz="912773"/>
              <a:endParaRPr lang="ru-RU" sz="1800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8" name="Line 16"/>
            <p:cNvSpPr>
              <a:spLocks noChangeShapeType="1"/>
            </p:cNvSpPr>
            <p:nvPr/>
          </p:nvSpPr>
          <p:spPr bwMode="auto">
            <a:xfrm flipH="1">
              <a:off x="7385233" y="3567178"/>
              <a:ext cx="143974" cy="123760"/>
            </a:xfrm>
            <a:prstGeom prst="line">
              <a:avLst/>
            </a:prstGeom>
            <a:noFill/>
            <a:ln w="9525">
              <a:solidFill>
                <a:srgbClr val="414142"/>
              </a:solidFill>
              <a:round/>
              <a:headEnd/>
              <a:tailEnd/>
            </a:ln>
          </p:spPr>
          <p:txBody>
            <a:bodyPr/>
            <a:lstStyle/>
            <a:p>
              <a:pPr defTabSz="912773"/>
              <a:endParaRPr lang="ru-RU" sz="1800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" name="Line 17"/>
            <p:cNvSpPr>
              <a:spLocks noChangeShapeType="1"/>
            </p:cNvSpPr>
            <p:nvPr/>
          </p:nvSpPr>
          <p:spPr bwMode="auto">
            <a:xfrm flipH="1">
              <a:off x="7602794" y="3567178"/>
              <a:ext cx="143974" cy="123760"/>
            </a:xfrm>
            <a:prstGeom prst="line">
              <a:avLst/>
            </a:prstGeom>
            <a:noFill/>
            <a:ln w="9525">
              <a:solidFill>
                <a:srgbClr val="414142"/>
              </a:solidFill>
              <a:round/>
              <a:headEnd/>
              <a:tailEnd/>
            </a:ln>
          </p:spPr>
          <p:txBody>
            <a:bodyPr/>
            <a:lstStyle/>
            <a:p>
              <a:pPr defTabSz="912773"/>
              <a:endParaRPr lang="ru-RU" sz="1800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" name="Line 18"/>
            <p:cNvSpPr>
              <a:spLocks noChangeShapeType="1"/>
            </p:cNvSpPr>
            <p:nvPr/>
          </p:nvSpPr>
          <p:spPr bwMode="auto">
            <a:xfrm flipH="1">
              <a:off x="7820355" y="3567178"/>
              <a:ext cx="143974" cy="123760"/>
            </a:xfrm>
            <a:prstGeom prst="line">
              <a:avLst/>
            </a:prstGeom>
            <a:noFill/>
            <a:ln w="9525">
              <a:solidFill>
                <a:srgbClr val="414142"/>
              </a:solidFill>
              <a:round/>
              <a:headEnd/>
              <a:tailEnd/>
            </a:ln>
          </p:spPr>
          <p:txBody>
            <a:bodyPr/>
            <a:lstStyle/>
            <a:p>
              <a:pPr defTabSz="912773"/>
              <a:endParaRPr lang="ru-RU" sz="1800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1" name="Line 19"/>
            <p:cNvSpPr>
              <a:spLocks noChangeShapeType="1"/>
            </p:cNvSpPr>
            <p:nvPr/>
          </p:nvSpPr>
          <p:spPr bwMode="auto">
            <a:xfrm flipH="1">
              <a:off x="8037916" y="3567178"/>
              <a:ext cx="143974" cy="123760"/>
            </a:xfrm>
            <a:prstGeom prst="line">
              <a:avLst/>
            </a:prstGeom>
            <a:noFill/>
            <a:ln w="9525">
              <a:solidFill>
                <a:srgbClr val="414142"/>
              </a:solidFill>
              <a:round/>
              <a:headEnd/>
              <a:tailEnd/>
            </a:ln>
          </p:spPr>
          <p:txBody>
            <a:bodyPr/>
            <a:lstStyle/>
            <a:p>
              <a:pPr defTabSz="912773"/>
              <a:endParaRPr lang="ru-RU" sz="1800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2" name="Rectangle 20"/>
            <p:cNvSpPr>
              <a:spLocks noChangeArrowheads="1"/>
            </p:cNvSpPr>
            <p:nvPr/>
          </p:nvSpPr>
          <p:spPr bwMode="auto">
            <a:xfrm>
              <a:off x="6006282" y="3197258"/>
              <a:ext cx="2177207" cy="184960"/>
            </a:xfrm>
            <a:prstGeom prst="rect">
              <a:avLst/>
            </a:prstGeom>
            <a:solidFill>
              <a:srgbClr val="4596D1">
                <a:lumMod val="60000"/>
                <a:lumOff val="40000"/>
              </a:srgbClr>
            </a:solidFill>
            <a:ln w="9525">
              <a:solidFill>
                <a:srgbClr val="414142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912773"/>
              <a:endParaRPr lang="ru-RU" sz="1800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3" name="Rectangle 21"/>
            <p:cNvSpPr>
              <a:spLocks noChangeArrowheads="1"/>
            </p:cNvSpPr>
            <p:nvPr/>
          </p:nvSpPr>
          <p:spPr bwMode="auto">
            <a:xfrm>
              <a:off x="5716734" y="3012298"/>
              <a:ext cx="2177207" cy="184960"/>
            </a:xfrm>
            <a:prstGeom prst="rect">
              <a:avLst/>
            </a:prstGeom>
            <a:solidFill>
              <a:srgbClr val="4596D1">
                <a:lumMod val="60000"/>
                <a:lumOff val="40000"/>
              </a:srgbClr>
            </a:solidFill>
            <a:ln w="9525">
              <a:solidFill>
                <a:srgbClr val="414142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912773"/>
              <a:endParaRPr lang="ru-RU" sz="1800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4" name="Rectangle 23"/>
            <p:cNvSpPr>
              <a:spLocks noChangeArrowheads="1"/>
            </p:cNvSpPr>
            <p:nvPr/>
          </p:nvSpPr>
          <p:spPr bwMode="auto">
            <a:xfrm>
              <a:off x="6223843" y="2888538"/>
              <a:ext cx="71987" cy="123760"/>
            </a:xfrm>
            <a:prstGeom prst="rect">
              <a:avLst/>
            </a:prstGeom>
            <a:solidFill>
              <a:srgbClr val="414142">
                <a:lumMod val="75000"/>
              </a:srgbClr>
            </a:solidFill>
            <a:ln w="9525">
              <a:solidFill>
                <a:srgbClr val="414142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912773"/>
              <a:endParaRPr lang="ru-RU" sz="1800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5" name="Rectangle 24"/>
            <p:cNvSpPr>
              <a:spLocks noChangeArrowheads="1"/>
            </p:cNvSpPr>
            <p:nvPr/>
          </p:nvSpPr>
          <p:spPr bwMode="auto">
            <a:xfrm>
              <a:off x="6151856" y="2827338"/>
              <a:ext cx="217561" cy="61200"/>
            </a:xfrm>
            <a:prstGeom prst="rect">
              <a:avLst/>
            </a:prstGeom>
            <a:solidFill>
              <a:srgbClr val="414142">
                <a:lumMod val="75000"/>
              </a:srgbClr>
            </a:solidFill>
            <a:ln w="9525">
              <a:solidFill>
                <a:srgbClr val="414142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912773"/>
              <a:endParaRPr lang="ru-RU" sz="1800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6" name="Rectangle 26"/>
            <p:cNvSpPr>
              <a:spLocks noChangeArrowheads="1"/>
            </p:cNvSpPr>
            <p:nvPr/>
          </p:nvSpPr>
          <p:spPr bwMode="auto">
            <a:xfrm>
              <a:off x="7167673" y="2888538"/>
              <a:ext cx="71987" cy="123760"/>
            </a:xfrm>
            <a:prstGeom prst="rect">
              <a:avLst/>
            </a:prstGeom>
            <a:solidFill>
              <a:srgbClr val="414142">
                <a:lumMod val="75000"/>
              </a:srgbClr>
            </a:solidFill>
            <a:ln w="9525">
              <a:solidFill>
                <a:srgbClr val="414142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912773"/>
              <a:endParaRPr lang="ru-RU" sz="1800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7" name="Rectangle 27"/>
            <p:cNvSpPr>
              <a:spLocks noChangeArrowheads="1"/>
            </p:cNvSpPr>
            <p:nvPr/>
          </p:nvSpPr>
          <p:spPr bwMode="auto">
            <a:xfrm>
              <a:off x="7095686" y="2827338"/>
              <a:ext cx="217561" cy="61200"/>
            </a:xfrm>
            <a:prstGeom prst="rect">
              <a:avLst/>
            </a:prstGeom>
            <a:solidFill>
              <a:srgbClr val="414142">
                <a:lumMod val="75000"/>
              </a:srgbClr>
            </a:solidFill>
            <a:ln w="9525">
              <a:solidFill>
                <a:srgbClr val="414142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912773"/>
              <a:endParaRPr lang="ru-RU" sz="1800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8" name="Rectangle 29"/>
            <p:cNvSpPr>
              <a:spLocks noChangeArrowheads="1"/>
            </p:cNvSpPr>
            <p:nvPr/>
          </p:nvSpPr>
          <p:spPr bwMode="auto">
            <a:xfrm>
              <a:off x="7602794" y="2888538"/>
              <a:ext cx="71987" cy="123760"/>
            </a:xfrm>
            <a:prstGeom prst="rect">
              <a:avLst/>
            </a:prstGeom>
            <a:solidFill>
              <a:srgbClr val="414142">
                <a:lumMod val="75000"/>
              </a:srgbClr>
            </a:solidFill>
            <a:ln w="9525">
              <a:solidFill>
                <a:srgbClr val="414142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912773"/>
              <a:endParaRPr lang="ru-RU" sz="1800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" name="Rectangle 30"/>
            <p:cNvSpPr>
              <a:spLocks noChangeArrowheads="1"/>
            </p:cNvSpPr>
            <p:nvPr/>
          </p:nvSpPr>
          <p:spPr bwMode="auto">
            <a:xfrm>
              <a:off x="7530807" y="2827338"/>
              <a:ext cx="217561" cy="61200"/>
            </a:xfrm>
            <a:prstGeom prst="rect">
              <a:avLst/>
            </a:prstGeom>
            <a:solidFill>
              <a:srgbClr val="414142">
                <a:lumMod val="75000"/>
              </a:srgbClr>
            </a:solidFill>
            <a:ln w="9525">
              <a:solidFill>
                <a:srgbClr val="414142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912773"/>
              <a:endParaRPr lang="ru-RU" sz="1800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0" name="Rectangle 32"/>
            <p:cNvSpPr>
              <a:spLocks noChangeArrowheads="1"/>
            </p:cNvSpPr>
            <p:nvPr/>
          </p:nvSpPr>
          <p:spPr bwMode="auto">
            <a:xfrm>
              <a:off x="6658964" y="2888538"/>
              <a:ext cx="71987" cy="123760"/>
            </a:xfrm>
            <a:prstGeom prst="rect">
              <a:avLst/>
            </a:prstGeom>
            <a:solidFill>
              <a:srgbClr val="414142">
                <a:lumMod val="75000"/>
              </a:srgbClr>
            </a:solidFill>
            <a:ln w="9525">
              <a:solidFill>
                <a:srgbClr val="414142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912773"/>
              <a:endParaRPr lang="ru-RU" sz="1800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1" name="Rectangle 33"/>
            <p:cNvSpPr>
              <a:spLocks noChangeArrowheads="1"/>
            </p:cNvSpPr>
            <p:nvPr/>
          </p:nvSpPr>
          <p:spPr bwMode="auto">
            <a:xfrm>
              <a:off x="6586977" y="2827338"/>
              <a:ext cx="217561" cy="61200"/>
            </a:xfrm>
            <a:prstGeom prst="rect">
              <a:avLst/>
            </a:prstGeom>
            <a:solidFill>
              <a:srgbClr val="414142">
                <a:lumMod val="75000"/>
              </a:srgbClr>
            </a:solidFill>
            <a:ln w="9525">
              <a:solidFill>
                <a:srgbClr val="414142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912773"/>
              <a:endParaRPr lang="ru-RU" sz="1800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" name="Rectangle 66"/>
            <p:cNvSpPr>
              <a:spLocks noChangeArrowheads="1"/>
            </p:cNvSpPr>
            <p:nvPr/>
          </p:nvSpPr>
          <p:spPr bwMode="auto">
            <a:xfrm>
              <a:off x="6131254" y="2538413"/>
              <a:ext cx="312954" cy="215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algn="ctr" defTabSz="912773"/>
              <a:r>
                <a:rPr lang="en-US" sz="2300" b="1" kern="0" dirty="0">
                  <a:solidFill>
                    <a:sysClr val="windowText" lastClr="000000"/>
                  </a:solidFill>
                  <a:latin typeface="Arial" pitchFamily="34" charset="0"/>
                  <a:cs typeface="Arial" pitchFamily="34" charset="0"/>
                </a:rPr>
                <a:t>1</a:t>
              </a:r>
              <a:endParaRPr lang="ru-RU" sz="2300" b="1" kern="0" dirty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" name="Rectangle 67"/>
            <p:cNvSpPr>
              <a:spLocks noChangeArrowheads="1"/>
            </p:cNvSpPr>
            <p:nvPr/>
          </p:nvSpPr>
          <p:spPr bwMode="auto">
            <a:xfrm>
              <a:off x="6549424" y="2538413"/>
              <a:ext cx="312954" cy="215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algn="ctr" defTabSz="912773"/>
              <a:r>
                <a:rPr lang="en-US" sz="2300" b="1" kern="0">
                  <a:solidFill>
                    <a:sysClr val="windowText" lastClr="000000"/>
                  </a:solidFill>
                  <a:latin typeface="Arial" pitchFamily="34" charset="0"/>
                  <a:cs typeface="Arial" pitchFamily="34" charset="0"/>
                </a:rPr>
                <a:t>2</a:t>
              </a:r>
              <a:endParaRPr lang="ru-RU" sz="2300" b="1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" name="Rectangle 68"/>
            <p:cNvSpPr>
              <a:spLocks noChangeArrowheads="1"/>
            </p:cNvSpPr>
            <p:nvPr/>
          </p:nvSpPr>
          <p:spPr bwMode="auto">
            <a:xfrm>
              <a:off x="7067358" y="2538413"/>
              <a:ext cx="312954" cy="215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algn="ctr" defTabSz="912773"/>
              <a:r>
                <a:rPr lang="en-US" sz="2300" b="1" kern="0" dirty="0">
                  <a:solidFill>
                    <a:sysClr val="windowText" lastClr="000000"/>
                  </a:solidFill>
                  <a:latin typeface="Arial" pitchFamily="34" charset="0"/>
                  <a:cs typeface="Arial" pitchFamily="34" charset="0"/>
                </a:rPr>
                <a:t>3</a:t>
              </a:r>
              <a:endParaRPr lang="ru-RU" sz="2300" b="1" kern="0" dirty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5" name="Rectangle 69"/>
            <p:cNvSpPr>
              <a:spLocks noChangeArrowheads="1"/>
            </p:cNvSpPr>
            <p:nvPr/>
          </p:nvSpPr>
          <p:spPr bwMode="auto">
            <a:xfrm>
              <a:off x="7484846" y="2538413"/>
              <a:ext cx="312954" cy="215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algn="ctr" defTabSz="912773"/>
              <a:r>
                <a:rPr lang="en-US" sz="2300" b="1" kern="0">
                  <a:solidFill>
                    <a:sysClr val="windowText" lastClr="000000"/>
                  </a:solidFill>
                  <a:latin typeface="Arial" pitchFamily="34" charset="0"/>
                  <a:cs typeface="Arial" pitchFamily="34" charset="0"/>
                </a:rPr>
                <a:t>4</a:t>
              </a:r>
              <a:endParaRPr lang="ru-RU" sz="2300" b="1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76" name="Rectangle 34"/>
          <p:cNvSpPr>
            <a:spLocks noChangeArrowheads="1"/>
          </p:cNvSpPr>
          <p:nvPr/>
        </p:nvSpPr>
        <p:spPr bwMode="auto">
          <a:xfrm>
            <a:off x="201118" y="2114312"/>
            <a:ext cx="6659953" cy="55574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02689" tIns="51346" rIns="102689" bIns="51346" anchor="ctr"/>
          <a:lstStyle/>
          <a:p>
            <a:pPr algn="ctr" eaLnBrk="1" hangingPunct="1">
              <a:buFontTx/>
              <a:buNone/>
            </a:pPr>
            <a:r>
              <a:rPr lang="ru-RU" sz="2400" b="1" dirty="0">
                <a:solidFill>
                  <a:srgbClr val="3333CC"/>
                </a:solidFill>
                <a:latin typeface="Arial" pitchFamily="34" charset="0"/>
                <a:ea typeface="Arial Unicode MS" pitchFamily="34" charset="-128"/>
                <a:cs typeface="Arial" pitchFamily="34" charset="0"/>
              </a:rPr>
              <a:t>Проведем измерение каждого элемента:</a:t>
            </a:r>
          </a:p>
        </p:txBody>
      </p:sp>
      <p:sp>
        <p:nvSpPr>
          <p:cNvPr id="77" name="Rectangle 34"/>
          <p:cNvSpPr>
            <a:spLocks noChangeArrowheads="1"/>
          </p:cNvSpPr>
          <p:nvPr/>
        </p:nvSpPr>
        <p:spPr bwMode="auto">
          <a:xfrm>
            <a:off x="6700483" y="3503748"/>
            <a:ext cx="3699974" cy="55574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02689" tIns="51346" rIns="102689" bIns="51346" anchor="ctr"/>
          <a:lstStyle/>
          <a:p>
            <a:pPr algn="ctr" eaLnBrk="1" hangingPunct="1">
              <a:buFontTx/>
              <a:buNone/>
            </a:pPr>
            <a:r>
              <a:rPr lang="ru-RU" sz="2400" b="1" dirty="0">
                <a:solidFill>
                  <a:srgbClr val="3333CC"/>
                </a:solidFill>
                <a:latin typeface="Arial" pitchFamily="34" charset="0"/>
                <a:ea typeface="Arial Unicode MS" pitchFamily="34" charset="-128"/>
                <a:cs typeface="Arial" pitchFamily="34" charset="0"/>
              </a:rPr>
              <a:t>Определим</a:t>
            </a:r>
            <a:r>
              <a:rPr lang="ru-RU" sz="2700" b="1" dirty="0">
                <a:solidFill>
                  <a:srgbClr val="3333CC"/>
                </a:solidFill>
                <a:latin typeface="Arial" pitchFamily="34" charset="0"/>
                <a:ea typeface="Arial Unicode MS" pitchFamily="34" charset="-128"/>
                <a:cs typeface="Arial" pitchFamily="34" charset="0"/>
              </a:rPr>
              <a:t> колебания:</a:t>
            </a:r>
          </a:p>
        </p:txBody>
      </p:sp>
      <p:sp>
        <p:nvSpPr>
          <p:cNvPr id="78" name="Овал 77"/>
          <p:cNvSpPr/>
          <p:nvPr/>
        </p:nvSpPr>
        <p:spPr bwMode="auto">
          <a:xfrm>
            <a:off x="1322554" y="3129559"/>
            <a:ext cx="657773" cy="396961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102689" tIns="51346" rIns="102689" bIns="51346" numCol="1" rtlCol="0" anchor="ctr" anchorCtr="0" compatLnSpc="1">
            <a:prstTxWarp prst="textNoShape">
              <a:avLst/>
            </a:prstTxWarp>
          </a:bodyPr>
          <a:lstStyle/>
          <a:p>
            <a:pPr algn="ctr" defTabSz="1026864" fontAlgn="base">
              <a:spcBef>
                <a:spcPct val="0"/>
              </a:spcBef>
              <a:spcAft>
                <a:spcPct val="0"/>
              </a:spcAft>
            </a:pPr>
            <a:endParaRPr lang="ru-RU">
              <a:latin typeface="Arial" pitchFamily="34" charset="0"/>
              <a:cs typeface="Arial" pitchFamily="34" charset="0"/>
            </a:endParaRPr>
          </a:p>
        </p:txBody>
      </p:sp>
      <p:cxnSp>
        <p:nvCxnSpPr>
          <p:cNvPr id="79" name="Прямая соединительная линия 78"/>
          <p:cNvCxnSpPr/>
          <p:nvPr/>
        </p:nvCxnSpPr>
        <p:spPr bwMode="auto">
          <a:xfrm>
            <a:off x="3822726" y="3526514"/>
            <a:ext cx="493330" cy="0"/>
          </a:xfrm>
          <a:prstGeom prst="line">
            <a:avLst/>
          </a:prstGeom>
          <a:solidFill>
            <a:srgbClr val="C1DCF1"/>
          </a:solidFill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0" name="Прямая соединительная линия 79"/>
          <p:cNvCxnSpPr/>
          <p:nvPr/>
        </p:nvCxnSpPr>
        <p:spPr bwMode="auto">
          <a:xfrm>
            <a:off x="1322530" y="3902469"/>
            <a:ext cx="493330" cy="0"/>
          </a:xfrm>
          <a:prstGeom prst="line">
            <a:avLst/>
          </a:prstGeom>
          <a:solidFill>
            <a:srgbClr val="C1DCF1"/>
          </a:solidFill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1" name="Прямая соединительная линия 80"/>
          <p:cNvCxnSpPr/>
          <p:nvPr/>
        </p:nvCxnSpPr>
        <p:spPr bwMode="auto">
          <a:xfrm>
            <a:off x="1322530" y="4348617"/>
            <a:ext cx="493330" cy="0"/>
          </a:xfrm>
          <a:prstGeom prst="line">
            <a:avLst/>
          </a:prstGeom>
          <a:solidFill>
            <a:srgbClr val="C1DCF1"/>
          </a:solidFill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2" name="Прямая соединительная линия 81"/>
          <p:cNvCxnSpPr/>
          <p:nvPr/>
        </p:nvCxnSpPr>
        <p:spPr bwMode="auto">
          <a:xfrm>
            <a:off x="2178292" y="4818337"/>
            <a:ext cx="493330" cy="0"/>
          </a:xfrm>
          <a:prstGeom prst="line">
            <a:avLst/>
          </a:prstGeom>
          <a:solidFill>
            <a:srgbClr val="C1DCF1"/>
          </a:solidFill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83" name="Овал 82"/>
          <p:cNvSpPr/>
          <p:nvPr/>
        </p:nvSpPr>
        <p:spPr bwMode="auto">
          <a:xfrm>
            <a:off x="2096096" y="3594741"/>
            <a:ext cx="657773" cy="396961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102689" tIns="51346" rIns="102689" bIns="51346" numCol="1" rtlCol="0" anchor="ctr" anchorCtr="0" compatLnSpc="1">
            <a:prstTxWarp prst="textNoShape">
              <a:avLst/>
            </a:prstTxWarp>
          </a:bodyPr>
          <a:lstStyle/>
          <a:p>
            <a:pPr algn="ctr" defTabSz="1026864" fontAlgn="base">
              <a:spcBef>
                <a:spcPct val="0"/>
              </a:spcBef>
              <a:spcAft>
                <a:spcPct val="0"/>
              </a:spcAft>
            </a:pPr>
            <a:endParaRPr lang="ru-RU">
              <a:latin typeface="Arial" pitchFamily="34" charset="0"/>
              <a:cs typeface="Arial" pitchFamily="34" charset="0"/>
            </a:endParaRPr>
          </a:p>
        </p:txBody>
      </p:sp>
      <p:sp>
        <p:nvSpPr>
          <p:cNvPr id="84" name="Овал 83"/>
          <p:cNvSpPr/>
          <p:nvPr/>
        </p:nvSpPr>
        <p:spPr bwMode="auto">
          <a:xfrm>
            <a:off x="4558886" y="3991704"/>
            <a:ext cx="657773" cy="396961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102689" tIns="51346" rIns="102689" bIns="51346" numCol="1" rtlCol="0" anchor="ctr" anchorCtr="0" compatLnSpc="1">
            <a:prstTxWarp prst="textNoShape">
              <a:avLst/>
            </a:prstTxWarp>
          </a:bodyPr>
          <a:lstStyle/>
          <a:p>
            <a:pPr algn="ctr" defTabSz="1026864" fontAlgn="base">
              <a:spcBef>
                <a:spcPct val="0"/>
              </a:spcBef>
              <a:spcAft>
                <a:spcPct val="0"/>
              </a:spcAft>
            </a:pPr>
            <a:endParaRPr lang="ru-RU">
              <a:latin typeface="Arial" pitchFamily="34" charset="0"/>
              <a:cs typeface="Arial" pitchFamily="34" charset="0"/>
            </a:endParaRPr>
          </a:p>
        </p:txBody>
      </p:sp>
      <p:sp>
        <p:nvSpPr>
          <p:cNvPr id="85" name="Овал 84"/>
          <p:cNvSpPr/>
          <p:nvPr/>
        </p:nvSpPr>
        <p:spPr bwMode="auto">
          <a:xfrm>
            <a:off x="1300378" y="4439265"/>
            <a:ext cx="657773" cy="396961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102689" tIns="51346" rIns="102689" bIns="51346" numCol="1" rtlCol="0" anchor="ctr" anchorCtr="0" compatLnSpc="1">
            <a:prstTxWarp prst="textNoShape">
              <a:avLst/>
            </a:prstTxWarp>
          </a:bodyPr>
          <a:lstStyle/>
          <a:p>
            <a:pPr algn="ctr" defTabSz="1026864" fontAlgn="base">
              <a:spcBef>
                <a:spcPct val="0"/>
              </a:spcBef>
              <a:spcAft>
                <a:spcPct val="0"/>
              </a:spcAft>
            </a:pPr>
            <a:endParaRPr lang="ru-RU">
              <a:latin typeface="Arial" pitchFamily="34" charset="0"/>
              <a:cs typeface="Arial" pitchFamily="34" charset="0"/>
            </a:endParaRPr>
          </a:p>
        </p:txBody>
      </p:sp>
      <p:sp>
        <p:nvSpPr>
          <p:cNvPr id="86" name="Text Box 70"/>
          <p:cNvSpPr txBox="1">
            <a:spLocks noChangeArrowheads="1"/>
          </p:cNvSpPr>
          <p:nvPr/>
        </p:nvSpPr>
        <p:spPr bwMode="auto">
          <a:xfrm>
            <a:off x="201115" y="5662578"/>
            <a:ext cx="10031040" cy="1226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02689" tIns="51346" rIns="102689" bIns="51346">
            <a:spAutoFit/>
          </a:bodyPr>
          <a:lstStyle/>
          <a:p>
            <a:pPr>
              <a:spcBef>
                <a:spcPts val="675"/>
              </a:spcBef>
            </a:pPr>
            <a:r>
              <a:rPr lang="ru-RU" sz="2400" b="1" dirty="0">
                <a:solidFill>
                  <a:srgbClr val="3333CC"/>
                </a:solidFill>
                <a:latin typeface="Arial" pitchFamily="34" charset="0"/>
                <a:ea typeface="Arial Unicode MS" pitchFamily="34" charset="-128"/>
                <a:cs typeface="Arial" pitchFamily="34" charset="0"/>
              </a:rPr>
              <a:t>Вывод:</a:t>
            </a:r>
            <a:r>
              <a:rPr lang="ru-RU" sz="2400" b="1" dirty="0">
                <a:solidFill>
                  <a:srgbClr val="FF0066"/>
                </a:solidFill>
                <a:latin typeface="Arial" pitchFamily="34" charset="0"/>
                <a:cs typeface="Arial" pitchFamily="34" charset="0"/>
              </a:rPr>
              <a:t> При разбивке операции на более мелкие составляющие проблемы локализуются в отдельных элементах, фиксируется величина потерь и проблем</a:t>
            </a:r>
          </a:p>
        </p:txBody>
      </p:sp>
      <p:sp>
        <p:nvSpPr>
          <p:cNvPr id="87" name="Rectangle 9"/>
          <p:cNvSpPr>
            <a:spLocks noChangeArrowheads="1"/>
          </p:cNvSpPr>
          <p:nvPr/>
        </p:nvSpPr>
        <p:spPr bwMode="auto">
          <a:xfrm>
            <a:off x="6659962" y="4067395"/>
            <a:ext cx="3576061" cy="61565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02689" tIns="51346" rIns="102689" bIns="51346">
            <a:spAutoFit/>
          </a:bodyPr>
          <a:lstStyle/>
          <a:p>
            <a:pPr algn="ctr"/>
            <a:r>
              <a:rPr lang="en-US" sz="3200" b="1" dirty="0">
                <a:latin typeface="Arial" pitchFamily="34" charset="0"/>
                <a:ea typeface="Arial Unicode MS" pitchFamily="34" charset="-128"/>
                <a:cs typeface="Arial" pitchFamily="34" charset="0"/>
              </a:rPr>
              <a:t>45</a:t>
            </a:r>
            <a:r>
              <a:rPr lang="ru-RU" sz="3200" b="1" dirty="0">
                <a:latin typeface="Arial" pitchFamily="34" charset="0"/>
                <a:ea typeface="Arial Unicode MS" pitchFamily="34" charset="-128"/>
                <a:cs typeface="Arial" pitchFamily="34" charset="0"/>
              </a:rPr>
              <a:t> </a:t>
            </a:r>
            <a:r>
              <a:rPr lang="en-US" sz="3200" b="1" dirty="0">
                <a:latin typeface="Arial" pitchFamily="34" charset="0"/>
                <a:ea typeface="Arial Unicode MS" pitchFamily="34" charset="-128"/>
                <a:cs typeface="Arial" pitchFamily="34" charset="0"/>
              </a:rPr>
              <a:t>“ - 24 “ = 21 “</a:t>
            </a:r>
            <a:endParaRPr lang="ru-RU" sz="3200" b="1" dirty="0">
              <a:latin typeface="Arial" pitchFamily="34" charset="0"/>
              <a:ea typeface="Arial Unicode MS" pitchFamily="34" charset="-128"/>
              <a:cs typeface="Arial" pitchFamily="34" charset="0"/>
            </a:endParaRPr>
          </a:p>
        </p:txBody>
      </p:sp>
      <p:sp>
        <p:nvSpPr>
          <p:cNvPr id="88" name="Овал 87"/>
          <p:cNvSpPr/>
          <p:nvPr/>
        </p:nvSpPr>
        <p:spPr bwMode="auto">
          <a:xfrm>
            <a:off x="6822286" y="4059488"/>
            <a:ext cx="845532" cy="578258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102689" tIns="51346" rIns="102689" bIns="51346" numCol="1" rtlCol="0" anchor="ctr" anchorCtr="0" compatLnSpc="1">
            <a:prstTxWarp prst="textNoShape">
              <a:avLst/>
            </a:prstTxWarp>
          </a:bodyPr>
          <a:lstStyle/>
          <a:p>
            <a:pPr algn="ctr" defTabSz="1026864" fontAlgn="base">
              <a:spcBef>
                <a:spcPct val="0"/>
              </a:spcBef>
              <a:spcAft>
                <a:spcPct val="0"/>
              </a:spcAft>
            </a:pPr>
            <a:endParaRPr lang="ru-RU">
              <a:latin typeface="Arial" pitchFamily="34" charset="0"/>
              <a:cs typeface="Arial" pitchFamily="34" charset="0"/>
            </a:endParaRPr>
          </a:p>
        </p:txBody>
      </p:sp>
      <p:cxnSp>
        <p:nvCxnSpPr>
          <p:cNvPr id="89" name="Прямая соединительная линия 88"/>
          <p:cNvCxnSpPr/>
          <p:nvPr/>
        </p:nvCxnSpPr>
        <p:spPr bwMode="auto">
          <a:xfrm>
            <a:off x="7985790" y="4599877"/>
            <a:ext cx="657773" cy="0"/>
          </a:xfrm>
          <a:prstGeom prst="line">
            <a:avLst/>
          </a:prstGeom>
          <a:solidFill>
            <a:srgbClr val="C1DCF1"/>
          </a:solidFill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90" name="Rectangle 9"/>
          <p:cNvSpPr>
            <a:spLocks noChangeArrowheads="1"/>
          </p:cNvSpPr>
          <p:nvPr/>
        </p:nvSpPr>
        <p:spPr bwMode="auto">
          <a:xfrm>
            <a:off x="6700484" y="4853410"/>
            <a:ext cx="3576061" cy="61565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02689" tIns="51346" rIns="102689" bIns="51346">
            <a:spAutoFit/>
          </a:bodyPr>
          <a:lstStyle/>
          <a:p>
            <a:pPr algn="ctr"/>
            <a:r>
              <a:rPr lang="ru-RU" sz="3200" b="1" dirty="0">
                <a:latin typeface="Arial" pitchFamily="34" charset="0"/>
                <a:ea typeface="Arial Unicode MS" pitchFamily="34" charset="-128"/>
                <a:cs typeface="Arial" pitchFamily="34" charset="0"/>
              </a:rPr>
              <a:t>6 </a:t>
            </a:r>
            <a:r>
              <a:rPr lang="en-US" sz="3200" b="1" dirty="0">
                <a:latin typeface="Arial" pitchFamily="34" charset="0"/>
                <a:ea typeface="Arial Unicode MS" pitchFamily="34" charset="-128"/>
                <a:cs typeface="Arial" pitchFamily="34" charset="0"/>
              </a:rPr>
              <a:t>“ ≠ 21 “</a:t>
            </a:r>
            <a:endParaRPr lang="ru-RU" sz="3200" b="1" dirty="0">
              <a:latin typeface="Arial" pitchFamily="34" charset="0"/>
              <a:ea typeface="Arial Unicode MS" pitchFamily="34" charset="-128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528485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10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40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0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/>
      <p:bldP spid="77" grpId="0"/>
      <p:bldP spid="78" grpId="0" animBg="1"/>
      <p:bldP spid="83" grpId="0" animBg="1"/>
      <p:bldP spid="84" grpId="0" animBg="1"/>
      <p:bldP spid="85" grpId="0" animBg="1"/>
      <p:bldP spid="86" grpId="0"/>
      <p:bldP spid="87" grpId="0"/>
      <p:bldP spid="88" grpId="0" animBg="1"/>
      <p:bldP spid="90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59910" y="360196"/>
            <a:ext cx="7740989" cy="900114"/>
          </a:xfrm>
        </p:spPr>
        <p:txBody>
          <a:bodyPr/>
          <a:lstStyle/>
          <a:p>
            <a:r>
              <a:rPr lang="ru-RU" dirty="0">
                <a:latin typeface="Arial" pitchFamily="34" charset="0"/>
                <a:cs typeface="Arial" panose="020B0604020202020204" pitchFamily="34" charset="0"/>
              </a:rPr>
              <a:t>Содержание</a:t>
            </a: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latin typeface="Arial" pitchFamily="34" charset="0"/>
                <a:cs typeface="Arial" pitchFamily="34" charset="0"/>
              </a:rPr>
              <a:pPr/>
              <a:t>19</a:t>
            </a:fld>
            <a:endParaRPr lang="ru-RU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3" name="Скругленный прямоугольник 26"/>
          <p:cNvSpPr/>
          <p:nvPr/>
        </p:nvSpPr>
        <p:spPr>
          <a:xfrm>
            <a:off x="858647" y="3901569"/>
            <a:ext cx="7827836" cy="487177"/>
          </a:xfrm>
          <a:prstGeom prst="roundRect">
            <a:avLst/>
          </a:prstGeom>
          <a:solidFill>
            <a:sysClr val="window" lastClr="FFFFFF"/>
          </a:solidFill>
          <a:ln w="25400" cap="flat" cmpd="sng" algn="ctr">
            <a:solidFill>
              <a:srgbClr val="0F7C9C"/>
            </a:solidFill>
            <a:prstDash val="solid"/>
          </a:ln>
          <a:effectLst/>
        </p:spPr>
        <p:txBody>
          <a:bodyPr lIns="86892" tIns="43446" rIns="86892" bIns="43446" rtlCol="0" anchor="ctr"/>
          <a:lstStyle/>
          <a:p>
            <a:pPr defTabSz="868969">
              <a:defRPr/>
            </a:pPr>
            <a:r>
              <a:rPr lang="ru-RU" b="1" kern="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Хронометраж и работа с листом замеров времени</a:t>
            </a:r>
          </a:p>
        </p:txBody>
      </p:sp>
      <p:sp>
        <p:nvSpPr>
          <p:cNvPr id="26" name="Скругленный прямоугольник 25"/>
          <p:cNvSpPr/>
          <p:nvPr/>
        </p:nvSpPr>
        <p:spPr>
          <a:xfrm>
            <a:off x="858650" y="2629965"/>
            <a:ext cx="7827836" cy="511871"/>
          </a:xfrm>
          <a:prstGeom prst="roundRect">
            <a:avLst/>
          </a:prstGeom>
          <a:solidFill>
            <a:sysClr val="window" lastClr="FFFFFF"/>
          </a:solidFill>
          <a:ln w="25400" cap="flat" cmpd="sng" algn="ctr">
            <a:solidFill>
              <a:srgbClr val="0F7C9C"/>
            </a:solidFill>
            <a:prstDash val="solid"/>
          </a:ln>
          <a:effectLst/>
        </p:spPr>
        <p:txBody>
          <a:bodyPr lIns="86892" tIns="43446" rIns="86892" bIns="43446" rtlCol="0" anchor="ctr"/>
          <a:lstStyle/>
          <a:p>
            <a:pPr defTabSz="868969">
              <a:defRPr/>
            </a:pPr>
            <a:r>
              <a:rPr lang="ru-RU" b="1" kern="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Три элемента СР</a:t>
            </a:r>
          </a:p>
        </p:txBody>
      </p:sp>
      <p:sp>
        <p:nvSpPr>
          <p:cNvPr id="27" name="Скругленный прямоугольник 26"/>
          <p:cNvSpPr/>
          <p:nvPr/>
        </p:nvSpPr>
        <p:spPr>
          <a:xfrm>
            <a:off x="858674" y="4508098"/>
            <a:ext cx="7827835" cy="490219"/>
          </a:xfrm>
          <a:prstGeom prst="roundRect">
            <a:avLst/>
          </a:prstGeom>
          <a:solidFill>
            <a:sysClr val="window" lastClr="FFFFFF"/>
          </a:solidFill>
          <a:ln w="25400" cap="flat" cmpd="sng" algn="ctr">
            <a:solidFill>
              <a:srgbClr val="0F7C9C"/>
            </a:solidFill>
            <a:prstDash val="solid"/>
          </a:ln>
          <a:effectLst/>
        </p:spPr>
        <p:txBody>
          <a:bodyPr lIns="86892" tIns="43446" rIns="86892" bIns="43446" rtlCol="0" anchor="ctr"/>
          <a:lstStyle/>
          <a:p>
            <a:pPr defTabSz="868969">
              <a:defRPr/>
            </a:pPr>
            <a:r>
              <a:rPr lang="ru-RU" b="1" kern="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Составление документов СР</a:t>
            </a:r>
          </a:p>
        </p:txBody>
      </p:sp>
      <p:sp>
        <p:nvSpPr>
          <p:cNvPr id="29" name="Скругленный прямоугольник 28"/>
          <p:cNvSpPr/>
          <p:nvPr/>
        </p:nvSpPr>
        <p:spPr>
          <a:xfrm>
            <a:off x="858647" y="5135605"/>
            <a:ext cx="7827836" cy="784933"/>
          </a:xfrm>
          <a:prstGeom prst="roundRect">
            <a:avLst/>
          </a:prstGeom>
          <a:solidFill>
            <a:sysClr val="window" lastClr="FFFFFF"/>
          </a:solidFill>
          <a:ln w="25400" cap="flat" cmpd="sng" algn="ctr">
            <a:solidFill>
              <a:srgbClr val="0F7C9C"/>
            </a:solidFill>
            <a:prstDash val="solid"/>
          </a:ln>
          <a:effectLst/>
        </p:spPr>
        <p:txBody>
          <a:bodyPr lIns="86892" tIns="43446" rIns="86892" bIns="43446" rtlCol="0" anchor="ctr"/>
          <a:lstStyle/>
          <a:p>
            <a:pPr defTabSz="868969">
              <a:defRPr/>
            </a:pPr>
            <a:r>
              <a:rPr lang="ru-RU" b="1" kern="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Построение диаграммы загрузки и </a:t>
            </a:r>
            <a:r>
              <a:rPr lang="ru-RU" b="1" kern="0" dirty="0" smtClean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выявление проблемных </a:t>
            </a:r>
            <a:r>
              <a:rPr lang="ru-RU" b="1" kern="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мест</a:t>
            </a:r>
          </a:p>
        </p:txBody>
      </p:sp>
      <p:sp>
        <p:nvSpPr>
          <p:cNvPr id="11" name="Скругленный прямоугольник 10"/>
          <p:cNvSpPr/>
          <p:nvPr/>
        </p:nvSpPr>
        <p:spPr>
          <a:xfrm>
            <a:off x="858673" y="2011129"/>
            <a:ext cx="7827835" cy="511871"/>
          </a:xfrm>
          <a:prstGeom prst="roundRect">
            <a:avLst/>
          </a:prstGeom>
          <a:solidFill>
            <a:sysClr val="window" lastClr="FFFFFF"/>
          </a:solidFill>
          <a:ln w="25400" cap="flat" cmpd="sng" algn="ctr">
            <a:solidFill>
              <a:srgbClr val="0F7C9C"/>
            </a:solidFill>
            <a:prstDash val="solid"/>
          </a:ln>
          <a:effectLst/>
        </p:spPr>
        <p:txBody>
          <a:bodyPr lIns="86892" tIns="43446" rIns="86892" bIns="43446" rtlCol="0" anchor="ctr"/>
          <a:lstStyle/>
          <a:p>
            <a:pPr defTabSz="868969">
              <a:defRPr/>
            </a:pPr>
            <a:r>
              <a:rPr lang="ru-RU" b="1" kern="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Что такое СР и какие задачи решает</a:t>
            </a:r>
          </a:p>
        </p:txBody>
      </p:sp>
      <p:sp>
        <p:nvSpPr>
          <p:cNvPr id="12" name="Скругленный прямоугольник 28"/>
          <p:cNvSpPr/>
          <p:nvPr/>
        </p:nvSpPr>
        <p:spPr>
          <a:xfrm>
            <a:off x="858650" y="3278627"/>
            <a:ext cx="7827836" cy="511871"/>
          </a:xfrm>
          <a:prstGeom prst="roundRect">
            <a:avLst/>
          </a:prstGeom>
          <a:solidFill>
            <a:srgbClr val="90CDD7">
              <a:lumMod val="40000"/>
              <a:lumOff val="60000"/>
            </a:srgbClr>
          </a:solidFill>
          <a:ln w="25400" cap="flat" cmpd="sng" algn="ctr">
            <a:noFill/>
            <a:prstDash val="solid"/>
          </a:ln>
          <a:effectLst/>
        </p:spPr>
        <p:txBody>
          <a:bodyPr lIns="86892" tIns="43446" rIns="86892" bIns="43446" rtlCol="0" anchor="ctr"/>
          <a:lstStyle/>
          <a:p>
            <a:pPr defTabSz="868969">
              <a:defRPr/>
            </a:pPr>
            <a:r>
              <a:rPr lang="ru-RU" b="1" kern="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Этапы последовательного внедрения и улучшения СР</a:t>
            </a:r>
          </a:p>
        </p:txBody>
      </p:sp>
    </p:spTree>
    <p:extLst>
      <p:ext uri="{BB962C8B-B14F-4D97-AF65-F5344CB8AC3E}">
        <p14:creationId xmlns:p14="http://schemas.microsoft.com/office/powerpoint/2010/main" val="7057613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Скругленный прямоугольник 13"/>
          <p:cNvSpPr/>
          <p:nvPr/>
        </p:nvSpPr>
        <p:spPr>
          <a:xfrm>
            <a:off x="431893" y="1800225"/>
            <a:ext cx="9649230" cy="1260326"/>
          </a:xfrm>
          <a:prstGeom prst="roundRect">
            <a:avLst>
              <a:gd name="adj" fmla="val 12039"/>
            </a:avLst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59222" tIns="0" rIns="179612" bIns="0" rtlCol="0" anchor="ctr"/>
          <a:lstStyle/>
          <a:p>
            <a:pPr algn="just">
              <a:spcBef>
                <a:spcPts val="600"/>
              </a:spcBef>
              <a:spcAft>
                <a:spcPts val="600"/>
              </a:spcAft>
            </a:pPr>
            <a:r>
              <a:rPr lang="ru-RU" sz="1800" b="1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anose="020B0604020202020204" pitchFamily="34" charset="0"/>
              </a:rPr>
              <a:t>Цель блока: Изучить основные подходы стандартизированной работы (СР) и понять необходимость применения</a:t>
            </a: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smtClean="0">
                <a:latin typeface="Arial" pitchFamily="34" charset="0"/>
                <a:cs typeface="Arial" panose="020B0604020202020204" pitchFamily="34" charset="0"/>
              </a:rPr>
              <a:t>Цель и задачи блока</a:t>
            </a:r>
            <a:endParaRPr lang="ru-RU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latin typeface="Arial" pitchFamily="34" charset="0"/>
                <a:cs typeface="Arial" pitchFamily="34" charset="0"/>
              </a:rPr>
              <a:pPr/>
              <a:t>2</a:t>
            </a:fld>
            <a:endParaRPr lang="ru-RU" dirty="0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3" name="Группа 2"/>
          <p:cNvGrpSpPr/>
          <p:nvPr/>
        </p:nvGrpSpPr>
        <p:grpSpPr>
          <a:xfrm>
            <a:off x="359886" y="3600470"/>
            <a:ext cx="9721239" cy="2747585"/>
            <a:chOff x="359883" y="3600466"/>
            <a:chExt cx="9721239" cy="2747585"/>
          </a:xfrm>
        </p:grpSpPr>
        <p:sp>
          <p:nvSpPr>
            <p:cNvPr id="19" name="Скругленный прямоугольник 18"/>
            <p:cNvSpPr/>
            <p:nvPr/>
          </p:nvSpPr>
          <p:spPr>
            <a:xfrm>
              <a:off x="1630838" y="3600466"/>
              <a:ext cx="8450284" cy="2747585"/>
            </a:xfrm>
            <a:prstGeom prst="roundRect">
              <a:avLst>
                <a:gd name="adj" fmla="val 0"/>
              </a:avLst>
            </a:prstGeom>
            <a:noFill/>
            <a:ln>
              <a:solidFill>
                <a:schemeClr val="accent5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13" tIns="45707" rIns="91413" bIns="45707" rtlCol="0" anchor="ctr"/>
            <a:lstStyle/>
            <a:p>
              <a:r>
                <a:rPr lang="ru-RU" sz="1800" dirty="0">
                  <a:solidFill>
                    <a:schemeClr val="accent5">
                      <a:lumMod val="50000"/>
                    </a:schemeClr>
                  </a:solidFill>
                  <a:latin typeface="Arial" pitchFamily="34" charset="0"/>
                  <a:cs typeface="Arial" panose="020B0604020202020204" pitchFamily="34" charset="0"/>
                </a:rPr>
                <a:t>Понять какие задачи решает:</a:t>
              </a:r>
            </a:p>
            <a:p>
              <a:endParaRPr lang="ru-RU" sz="180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anose="020B0604020202020204" pitchFamily="34" charset="0"/>
              </a:endParaRPr>
            </a:p>
            <a:p>
              <a:pPr marL="711322" indent="-351696">
                <a:spcAft>
                  <a:spcPts val="600"/>
                </a:spcAft>
                <a:buFont typeface="+mj-lt"/>
                <a:buAutoNum type="arabicPeriod"/>
              </a:pPr>
              <a:r>
                <a:rPr lang="ru-RU" sz="1800" dirty="0">
                  <a:solidFill>
                    <a:schemeClr val="accent5">
                      <a:lumMod val="50000"/>
                    </a:schemeClr>
                  </a:solidFill>
                  <a:latin typeface="Arial" pitchFamily="34" charset="0"/>
                  <a:cs typeface="Arial" panose="020B0604020202020204" pitchFamily="34" charset="0"/>
                </a:rPr>
                <a:t>Понять какие задачи решает СР</a:t>
              </a:r>
            </a:p>
            <a:p>
              <a:pPr marL="711322" indent="-351696">
                <a:spcAft>
                  <a:spcPts val="600"/>
                </a:spcAft>
                <a:buFont typeface="+mj-lt"/>
                <a:buAutoNum type="arabicPeriod"/>
              </a:pPr>
              <a:r>
                <a:rPr lang="ru-RU" sz="1800" dirty="0">
                  <a:solidFill>
                    <a:schemeClr val="accent5">
                      <a:lumMod val="50000"/>
                    </a:schemeClr>
                  </a:solidFill>
                  <a:latin typeface="Arial" pitchFamily="34" charset="0"/>
                  <a:cs typeface="Arial" panose="020B0604020202020204" pitchFamily="34" charset="0"/>
                </a:rPr>
                <a:t>Познакомиться с тремя элементами и типами СР</a:t>
              </a:r>
            </a:p>
            <a:p>
              <a:pPr marL="711322" indent="-351696">
                <a:spcAft>
                  <a:spcPts val="600"/>
                </a:spcAft>
                <a:buFont typeface="+mj-lt"/>
                <a:buAutoNum type="arabicPeriod"/>
              </a:pPr>
              <a:r>
                <a:rPr lang="ru-RU" sz="1800" dirty="0">
                  <a:solidFill>
                    <a:schemeClr val="accent5">
                      <a:lumMod val="50000"/>
                    </a:schemeClr>
                  </a:solidFill>
                  <a:latin typeface="Arial" pitchFamily="34" charset="0"/>
                  <a:cs typeface="Arial" panose="020B0604020202020204" pitchFamily="34" charset="0"/>
                </a:rPr>
                <a:t>Научиться заполнять основные бланки СР и анализировать их</a:t>
              </a:r>
            </a:p>
            <a:p>
              <a:pPr marL="711322" indent="-351696">
                <a:spcAft>
                  <a:spcPts val="600"/>
                </a:spcAft>
                <a:buFont typeface="+mj-lt"/>
                <a:buAutoNum type="arabicPeriod"/>
              </a:pPr>
              <a:r>
                <a:rPr lang="ru-RU" sz="1800" dirty="0">
                  <a:solidFill>
                    <a:schemeClr val="accent5">
                      <a:lumMod val="50000"/>
                    </a:schemeClr>
                  </a:solidFill>
                  <a:latin typeface="Arial" pitchFamily="34" charset="0"/>
                  <a:cs typeface="Arial" panose="020B0604020202020204" pitchFamily="34" charset="0"/>
                </a:rPr>
                <a:t>Познакомиться с этапами последовательного внедрения СР и улучшения </a:t>
              </a:r>
            </a:p>
            <a:p>
              <a:pPr marL="711322" indent="-351696">
                <a:spcAft>
                  <a:spcPts val="600"/>
                </a:spcAft>
                <a:buFont typeface="+mj-lt"/>
                <a:buAutoNum type="arabicPeriod"/>
              </a:pPr>
              <a:endParaRPr lang="ru-RU" sz="180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26" name="Рисунок 25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9883" y="3852639"/>
              <a:ext cx="1347679" cy="249541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1053277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Объект 4" hidden="1"/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0" y="5"/>
          <a:ext cx="158750" cy="1587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8484" name="think-cell Slide" r:id="rId7" imgW="360" imgH="360" progId="">
                  <p:embed/>
                </p:oleObj>
              </mc:Choice>
              <mc:Fallback>
                <p:oleObj name="think-cell Slide" r:id="rId7" imgW="360" imgH="360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"/>
                        <a:ext cx="158750" cy="1587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/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536499" y="359580"/>
            <a:ext cx="7740989" cy="900114"/>
          </a:xfrm>
        </p:spPr>
        <p:txBody>
          <a:bodyPr/>
          <a:lstStyle/>
          <a:p>
            <a:r>
              <a:rPr lang="ru-RU" dirty="0" smtClean="0">
                <a:latin typeface="Arial" pitchFamily="34" charset="0"/>
                <a:cs typeface="Arial" panose="020B0604020202020204" pitchFamily="34" charset="0"/>
              </a:rPr>
              <a:t>Этапы последовательного внедрения и улучшения СР</a:t>
            </a:r>
            <a:endParaRPr lang="ru-RU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  <p:custDataLst>
              <p:tags r:id="rId4"/>
            </p:custDataLst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latin typeface="Arial" pitchFamily="34" charset="0"/>
                <a:cs typeface="Arial" pitchFamily="34" charset="0"/>
              </a:rPr>
              <a:pPr/>
              <a:t>20</a:t>
            </a:fld>
            <a:endParaRPr lang="ru-RU" dirty="0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6" name="Группа 5"/>
          <p:cNvGrpSpPr/>
          <p:nvPr/>
        </p:nvGrpSpPr>
        <p:grpSpPr>
          <a:xfrm>
            <a:off x="770968" y="1404367"/>
            <a:ext cx="5828309" cy="5433333"/>
            <a:chOff x="770943" y="1514597"/>
            <a:chExt cx="5828309" cy="5433333"/>
          </a:xfrm>
        </p:grpSpPr>
        <p:pic>
          <p:nvPicPr>
            <p:cNvPr id="32" name="Рисунок 31"/>
            <p:cNvPicPr>
              <a:picLocks noChangeAspect="1"/>
            </p:cNvPicPr>
            <p:nvPr/>
          </p:nvPicPr>
          <p:blipFill>
            <a:blip r:embed="rId9" cstate="print">
              <a:duotone>
                <a:schemeClr val="accent5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2582399">
              <a:off x="1120986" y="6131864"/>
              <a:ext cx="2272406" cy="722771"/>
            </a:xfrm>
            <a:prstGeom prst="rect">
              <a:avLst/>
            </a:prstGeom>
          </p:spPr>
        </p:pic>
        <p:grpSp>
          <p:nvGrpSpPr>
            <p:cNvPr id="3" name="Группа 2"/>
            <p:cNvGrpSpPr/>
            <p:nvPr/>
          </p:nvGrpSpPr>
          <p:grpSpPr>
            <a:xfrm>
              <a:off x="770943" y="1514597"/>
              <a:ext cx="5828309" cy="5433333"/>
              <a:chOff x="770943" y="1514597"/>
              <a:chExt cx="5828309" cy="5433333"/>
            </a:xfrm>
          </p:grpSpPr>
          <p:graphicFrame>
            <p:nvGraphicFramePr>
              <p:cNvPr id="10" name="Диаграмма 9"/>
              <p:cNvGraphicFramePr/>
              <p:nvPr>
                <p:extLst>
                  <p:ext uri="{D42A27DB-BD31-4B8C-83A1-F6EECF244321}">
                    <p14:modId xmlns:p14="http://schemas.microsoft.com/office/powerpoint/2010/main" val="3217620706"/>
                  </p:ext>
                </p:extLst>
              </p:nvPr>
            </p:nvGraphicFramePr>
            <p:xfrm>
              <a:off x="780148" y="1836415"/>
              <a:ext cx="5819104" cy="4888841"/>
            </p:xfrm>
            <a:graphic>
              <a:graphicData uri="http://schemas.openxmlformats.org/drawingml/2006/chart">
                <c:chart xmlns:c="http://schemas.openxmlformats.org/drawingml/2006/chart" xmlns:r="http://schemas.openxmlformats.org/officeDocument/2006/relationships" r:id="rId10"/>
              </a:graphicData>
            </a:graphic>
          </p:graphicFrame>
          <p:sp>
            <p:nvSpPr>
              <p:cNvPr id="37" name="TextBox 33"/>
              <p:cNvSpPr txBox="1"/>
              <p:nvPr/>
            </p:nvSpPr>
            <p:spPr>
              <a:xfrm>
                <a:off x="3759979" y="2661843"/>
                <a:ext cx="1915223" cy="1142999"/>
              </a:xfrm>
              <a:prstGeom prst="rect">
                <a:avLst/>
              </a:prstGeom>
              <a:noFill/>
              <a:ln w="9525" cmpd="sng">
                <a:noFill/>
              </a:ln>
              <a:effectLst/>
            </p:spPr>
            <p:txBody>
              <a:bodyPr wrap="square" lIns="0" tIns="0" rIns="0" bIns="0" rtlCol="0" anchor="t"/>
              <a:lstStyle>
                <a:lvl1pPr marL="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12521">
                  <a:defRPr/>
                </a:pPr>
                <a:r>
                  <a:rPr lang="ru-RU" sz="1600" b="1" kern="0" dirty="0">
                    <a:solidFill>
                      <a:schemeClr val="accent5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Этап 1</a:t>
                </a:r>
              </a:p>
              <a:p>
                <a:pPr algn="ctr" defTabSz="912521">
                  <a:defRPr/>
                </a:pPr>
                <a:r>
                  <a:rPr lang="ru-RU" sz="1600" kern="0" dirty="0">
                    <a:solidFill>
                      <a:schemeClr val="accent5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Хронометраж и документирование процесса</a:t>
                </a:r>
              </a:p>
              <a:p>
                <a:pPr algn="ctr" defTabSz="912521">
                  <a:defRPr/>
                </a:pPr>
                <a:endParaRPr lang="ru-RU" sz="1600" b="1" kern="0" dirty="0">
                  <a:solidFill>
                    <a:schemeClr val="accent5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" name="TextBox 34"/>
              <p:cNvSpPr txBox="1"/>
              <p:nvPr/>
            </p:nvSpPr>
            <p:spPr>
              <a:xfrm>
                <a:off x="3891959" y="4083341"/>
                <a:ext cx="2042466" cy="1266825"/>
              </a:xfrm>
              <a:prstGeom prst="rect">
                <a:avLst/>
              </a:prstGeom>
              <a:noFill/>
              <a:ln w="9525" cmpd="sng">
                <a:noFill/>
              </a:ln>
              <a:effectLst/>
            </p:spPr>
            <p:txBody>
              <a:bodyPr wrap="square" lIns="0" tIns="0" rIns="0" bIns="0" rtlCol="0" anchor="t"/>
              <a:lstStyle>
                <a:lvl1pPr marL="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12521">
                  <a:defRPr/>
                </a:pPr>
                <a:r>
                  <a:rPr lang="ru-RU" sz="1600" b="1" kern="0" dirty="0">
                    <a:solidFill>
                      <a:schemeClr val="accent5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Этап </a:t>
                </a:r>
                <a:r>
                  <a:rPr lang="en-US" sz="1600" b="1" kern="0" dirty="0">
                    <a:solidFill>
                      <a:schemeClr val="accent5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endParaRPr lang="ru-RU" sz="1600" b="1" kern="0" dirty="0">
                  <a:solidFill>
                    <a:schemeClr val="accent5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  <a:p>
                <a:pPr algn="ctr" defTabSz="912521">
                  <a:defRPr/>
                </a:pPr>
                <a:r>
                  <a:rPr lang="ru-RU" sz="1600" kern="0" dirty="0">
                    <a:solidFill>
                      <a:schemeClr val="accent5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Обучение персонала работе</a:t>
                </a:r>
              </a:p>
              <a:p>
                <a:pPr algn="ctr" defTabSz="912521">
                  <a:defRPr/>
                </a:pPr>
                <a:r>
                  <a:rPr lang="ru-RU" sz="1600" kern="0" dirty="0">
                    <a:solidFill>
                      <a:schemeClr val="accent5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по стандарту</a:t>
                </a:r>
                <a:endParaRPr lang="en-US" sz="1600" kern="0" dirty="0">
                  <a:solidFill>
                    <a:schemeClr val="accent5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9" name="TextBox 35"/>
              <p:cNvSpPr txBox="1"/>
              <p:nvPr/>
            </p:nvSpPr>
            <p:spPr>
              <a:xfrm>
                <a:off x="2795060" y="5148783"/>
                <a:ext cx="1752601" cy="952500"/>
              </a:xfrm>
              <a:prstGeom prst="rect">
                <a:avLst/>
              </a:prstGeom>
              <a:noFill/>
              <a:ln w="9525" cmpd="sng">
                <a:noFill/>
              </a:ln>
              <a:effectLst/>
            </p:spPr>
            <p:txBody>
              <a:bodyPr wrap="square" lIns="0" tIns="0" rIns="0" bIns="0" rtlCol="0" anchor="t"/>
              <a:lstStyle>
                <a:lvl1pPr marL="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12521">
                  <a:defRPr/>
                </a:pPr>
                <a:r>
                  <a:rPr lang="ru-RU" sz="1600" b="1" kern="0" dirty="0">
                    <a:solidFill>
                      <a:schemeClr val="accent5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Этап </a:t>
                </a:r>
                <a:r>
                  <a:rPr lang="en-US" sz="1600" b="1" kern="0" dirty="0">
                    <a:solidFill>
                      <a:schemeClr val="accent5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3</a:t>
                </a:r>
                <a:endParaRPr lang="ru-RU" sz="1600" b="1" kern="0" dirty="0">
                  <a:solidFill>
                    <a:schemeClr val="accent5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  <a:p>
                <a:pPr algn="ctr" defTabSz="912521">
                  <a:defRPr/>
                </a:pPr>
                <a:r>
                  <a:rPr lang="ru-RU" sz="1600" kern="0" dirty="0">
                    <a:solidFill>
                      <a:schemeClr val="accent5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Наблюдение за выполнением работ по стандарту</a:t>
                </a:r>
                <a:endParaRPr lang="en-US" sz="1600" kern="0" dirty="0">
                  <a:solidFill>
                    <a:schemeClr val="accent5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0" name="TextBox 36"/>
              <p:cNvSpPr txBox="1"/>
              <p:nvPr/>
            </p:nvSpPr>
            <p:spPr>
              <a:xfrm>
                <a:off x="1456755" y="3996655"/>
                <a:ext cx="1752601" cy="1495424"/>
              </a:xfrm>
              <a:prstGeom prst="rect">
                <a:avLst/>
              </a:prstGeom>
              <a:noFill/>
              <a:ln w="9525" cmpd="sng">
                <a:noFill/>
              </a:ln>
              <a:effectLst/>
            </p:spPr>
            <p:txBody>
              <a:bodyPr wrap="square" lIns="0" tIns="0" rIns="0" bIns="0" rtlCol="0" anchor="t"/>
              <a:lstStyle>
                <a:lvl1pPr marL="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12521">
                  <a:defRPr/>
                </a:pPr>
                <a:r>
                  <a:rPr lang="ru-RU" sz="1600" b="1" kern="0" dirty="0">
                    <a:solidFill>
                      <a:schemeClr val="accent5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Этап 4</a:t>
                </a:r>
              </a:p>
              <a:p>
                <a:pPr algn="ctr" defTabSz="912521">
                  <a:defRPr/>
                </a:pPr>
                <a:r>
                  <a:rPr lang="ru-RU" sz="1600" kern="0" dirty="0">
                    <a:solidFill>
                      <a:schemeClr val="accent5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Выявление проблемных мест, препятствующих</a:t>
                </a:r>
              </a:p>
              <a:p>
                <a:pPr algn="ctr" defTabSz="912521">
                  <a:defRPr/>
                </a:pPr>
                <a:r>
                  <a:rPr lang="ru-RU" sz="1600" kern="0" dirty="0">
                    <a:solidFill>
                      <a:schemeClr val="accent5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соблюдению </a:t>
                </a:r>
              </a:p>
              <a:p>
                <a:pPr algn="ctr" defTabSz="912521">
                  <a:defRPr/>
                </a:pPr>
                <a:r>
                  <a:rPr lang="ru-RU" sz="1600" kern="0" dirty="0">
                    <a:solidFill>
                      <a:schemeClr val="accent5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стандарта</a:t>
                </a:r>
                <a:endParaRPr lang="en-US" sz="1600" kern="0" dirty="0">
                  <a:solidFill>
                    <a:schemeClr val="accent5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" name="TextBox 37"/>
              <p:cNvSpPr txBox="1"/>
              <p:nvPr/>
            </p:nvSpPr>
            <p:spPr>
              <a:xfrm>
                <a:off x="1774993" y="2542649"/>
                <a:ext cx="1954360" cy="1075631"/>
              </a:xfrm>
              <a:prstGeom prst="rect">
                <a:avLst/>
              </a:prstGeom>
              <a:noFill/>
              <a:ln w="9525" cmpd="sng">
                <a:noFill/>
              </a:ln>
              <a:effectLst/>
            </p:spPr>
            <p:txBody>
              <a:bodyPr wrap="square" lIns="0" tIns="0" rIns="0" bIns="0" rtlCol="0" anchor="t"/>
              <a:lstStyle>
                <a:lvl1pPr marL="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521">
                  <a:defRPr/>
                </a:pPr>
                <a:r>
                  <a:rPr lang="ru-RU" sz="1600" kern="0" dirty="0">
                    <a:solidFill>
                      <a:schemeClr val="accent5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     </a:t>
                </a:r>
                <a:r>
                  <a:rPr lang="ru-RU" sz="1600" b="1" kern="0" dirty="0">
                    <a:solidFill>
                      <a:schemeClr val="accent5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     Этап </a:t>
                </a:r>
                <a:r>
                  <a:rPr lang="en-US" sz="1600" b="1" kern="0" dirty="0">
                    <a:solidFill>
                      <a:schemeClr val="accent5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5</a:t>
                </a:r>
                <a:endParaRPr lang="ru-RU" sz="1600" b="1" kern="0" dirty="0">
                  <a:solidFill>
                    <a:schemeClr val="accent5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  <a:p>
                <a:pPr algn="ctr" defTabSz="912521">
                  <a:defRPr/>
                </a:pPr>
                <a:r>
                  <a:rPr lang="ru-RU" sz="1600" kern="0" dirty="0" err="1">
                    <a:solidFill>
                      <a:schemeClr val="accent5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Усовершенство-вание</a:t>
                </a:r>
                <a:r>
                  <a:rPr lang="ru-RU" sz="1600" kern="0" dirty="0">
                    <a:solidFill>
                      <a:schemeClr val="accent5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 стандарта – устранение</a:t>
                </a:r>
              </a:p>
              <a:p>
                <a:pPr algn="ctr" defTabSz="912521">
                  <a:defRPr/>
                </a:pPr>
                <a:r>
                  <a:rPr lang="ru-RU" sz="1600" kern="0" dirty="0">
                    <a:solidFill>
                      <a:schemeClr val="accent5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отклонений</a:t>
                </a:r>
                <a:endParaRPr lang="en-US" sz="1600" kern="0" dirty="0">
                  <a:solidFill>
                    <a:schemeClr val="accent5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" name="Oval 6"/>
              <p:cNvSpPr/>
              <p:nvPr/>
            </p:nvSpPr>
            <p:spPr>
              <a:xfrm>
                <a:off x="1797581" y="2018942"/>
                <a:ext cx="418163" cy="392757"/>
              </a:xfrm>
              <a:prstGeom prst="ellipse">
                <a:avLst/>
              </a:prstGeom>
              <a:noFill/>
              <a:ln w="25400" cap="flat" cmpd="sng" algn="ctr">
                <a:solidFill>
                  <a:srgbClr val="346978"/>
                </a:solidFill>
                <a:prstDash val="solid"/>
              </a:ln>
              <a:effectLst/>
            </p:spPr>
            <p:txBody>
              <a:bodyPr lIns="0" tIns="0" rIns="0" rtlCol="0" anchor="t"/>
              <a:lstStyle>
                <a:lvl1pPr marL="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12521">
                  <a:defRPr/>
                </a:pPr>
                <a:r>
                  <a:rPr lang="ru-RU" sz="1800" b="1" kern="0" dirty="0">
                    <a:solidFill>
                      <a:schemeClr val="accent5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А</a:t>
                </a:r>
                <a:endParaRPr lang="en-US" b="1" kern="0" dirty="0">
                  <a:solidFill>
                    <a:schemeClr val="accent5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" name="Oval 5"/>
              <p:cNvSpPr/>
              <p:nvPr/>
            </p:nvSpPr>
            <p:spPr>
              <a:xfrm>
                <a:off x="5981402" y="3243859"/>
                <a:ext cx="405817" cy="392756"/>
              </a:xfrm>
              <a:prstGeom prst="ellipse">
                <a:avLst/>
              </a:prstGeom>
              <a:noFill/>
              <a:ln w="25400" cap="flat" cmpd="sng" algn="ctr">
                <a:solidFill>
                  <a:srgbClr val="346978"/>
                </a:solidFill>
                <a:prstDash val="solid"/>
              </a:ln>
              <a:effectLst/>
            </p:spPr>
            <p:txBody>
              <a:bodyPr lIns="0" tIns="0" rIns="0" rtlCol="0" anchor="t"/>
              <a:lstStyle>
                <a:lvl1pPr marL="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12521">
                  <a:defRPr/>
                </a:pPr>
                <a:r>
                  <a:rPr lang="en-US" sz="1800" b="1" kern="0" dirty="0">
                    <a:solidFill>
                      <a:schemeClr val="accent5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P</a:t>
                </a:r>
                <a:endParaRPr lang="en-US" b="1" kern="0" dirty="0">
                  <a:solidFill>
                    <a:schemeClr val="accent5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" name="Oval 7"/>
              <p:cNvSpPr/>
              <p:nvPr/>
            </p:nvSpPr>
            <p:spPr>
              <a:xfrm>
                <a:off x="842369" y="4882582"/>
                <a:ext cx="448285" cy="397325"/>
              </a:xfrm>
              <a:prstGeom prst="ellipse">
                <a:avLst/>
              </a:prstGeom>
              <a:noFill/>
              <a:ln w="25400" cap="flat" cmpd="sng" algn="ctr">
                <a:solidFill>
                  <a:srgbClr val="346978"/>
                </a:solidFill>
                <a:prstDash val="solid"/>
              </a:ln>
              <a:effectLst/>
            </p:spPr>
            <p:txBody>
              <a:bodyPr lIns="0" tIns="0" rIns="0" rtlCol="0" anchor="t"/>
              <a:lstStyle>
                <a:lvl1pPr marL="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12521">
                  <a:defRPr/>
                </a:pPr>
                <a:r>
                  <a:rPr lang="ru-RU" sz="1800" b="1" kern="0" dirty="0">
                    <a:solidFill>
                      <a:schemeClr val="accent5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С</a:t>
                </a:r>
                <a:endParaRPr lang="en-US" b="1" kern="0" dirty="0">
                  <a:solidFill>
                    <a:schemeClr val="accent5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" name="Oval 8"/>
              <p:cNvSpPr/>
              <p:nvPr/>
            </p:nvSpPr>
            <p:spPr>
              <a:xfrm>
                <a:off x="4147450" y="6550607"/>
                <a:ext cx="439754" cy="397323"/>
              </a:xfrm>
              <a:prstGeom prst="ellipse">
                <a:avLst/>
              </a:prstGeom>
              <a:noFill/>
              <a:ln w="25400" cap="flat" cmpd="sng" algn="ctr">
                <a:solidFill>
                  <a:srgbClr val="346978"/>
                </a:solidFill>
                <a:prstDash val="solid"/>
              </a:ln>
              <a:effectLst/>
            </p:spPr>
            <p:txBody>
              <a:bodyPr lIns="0" tIns="0" rIns="0" rtlCol="0" anchor="t"/>
              <a:lstStyle>
                <a:lvl1pPr marL="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12521">
                  <a:defRPr/>
                </a:pPr>
                <a:r>
                  <a:rPr lang="en-US" sz="1800" b="1" kern="0" dirty="0">
                    <a:solidFill>
                      <a:schemeClr val="accent5">
                        <a:lumMod val="50000"/>
                      </a:schemeClr>
                    </a:solidFill>
                    <a:latin typeface="Arial" pitchFamily="34" charset="0"/>
                    <a:cs typeface="Arial" pitchFamily="34" charset="0"/>
                  </a:rPr>
                  <a:t>D</a:t>
                </a:r>
                <a:endParaRPr lang="en-US" b="1" kern="0" dirty="0">
                  <a:solidFill>
                    <a:schemeClr val="accent5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pic>
            <p:nvPicPr>
              <p:cNvPr id="13" name="Рисунок 12"/>
              <p:cNvPicPr>
                <a:picLocks noChangeAspect="1"/>
              </p:cNvPicPr>
              <p:nvPr/>
            </p:nvPicPr>
            <p:blipFill>
              <a:blip r:embed="rId9" cstate="print">
                <a:duotone>
                  <a:schemeClr val="accent5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6619194">
                <a:off x="4760758" y="5012382"/>
                <a:ext cx="2581755" cy="821164"/>
              </a:xfrm>
              <a:prstGeom prst="rect">
                <a:avLst/>
              </a:prstGeom>
            </p:spPr>
          </p:pic>
          <p:pic>
            <p:nvPicPr>
              <p:cNvPr id="33" name="Рисунок 32"/>
              <p:cNvPicPr>
                <a:picLocks noChangeAspect="1"/>
              </p:cNvPicPr>
              <p:nvPr/>
            </p:nvPicPr>
            <p:blipFill>
              <a:blip r:embed="rId9" cstate="print">
                <a:duotone>
                  <a:schemeClr val="accent5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16940206">
                <a:off x="42981" y="3187555"/>
                <a:ext cx="2134987" cy="679063"/>
              </a:xfrm>
              <a:prstGeom prst="rect">
                <a:avLst/>
              </a:prstGeom>
            </p:spPr>
          </p:pic>
          <p:pic>
            <p:nvPicPr>
              <p:cNvPr id="34" name="Рисунок 33"/>
              <p:cNvPicPr>
                <a:picLocks noChangeAspect="1"/>
              </p:cNvPicPr>
              <p:nvPr/>
            </p:nvPicPr>
            <p:blipFill>
              <a:blip r:embed="rId9" cstate="print">
                <a:duotone>
                  <a:schemeClr val="accent5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773388">
                <a:off x="3108401" y="1514597"/>
                <a:ext cx="2584050" cy="712060"/>
              </a:xfrm>
              <a:prstGeom prst="rect">
                <a:avLst/>
              </a:prstGeom>
            </p:spPr>
          </p:pic>
        </p:grpSp>
      </p:grpSp>
      <p:sp>
        <p:nvSpPr>
          <p:cNvPr id="25" name="Rounded Rectangle 3"/>
          <p:cNvSpPr/>
          <p:nvPr/>
        </p:nvSpPr>
        <p:spPr>
          <a:xfrm>
            <a:off x="7214341" y="3651203"/>
            <a:ext cx="2551915" cy="2899404"/>
          </a:xfrm>
          <a:prstGeom prst="roundRect">
            <a:avLst/>
          </a:prstGeom>
          <a:ln/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lIns="359222" tIns="0" rIns="179612" bIns="0" rtlCol="0" anchor="ctr"/>
          <a:lstStyle/>
          <a:p>
            <a:pPr>
              <a:spcBef>
                <a:spcPts val="600"/>
              </a:spcBef>
              <a:spcAft>
                <a:spcPts val="600"/>
              </a:spcAft>
            </a:pPr>
            <a:r>
              <a:rPr lang="ru-RU" sz="1600" b="1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Цикл </a:t>
            </a:r>
            <a:r>
              <a:rPr lang="en-US" sz="1600" b="1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PDCA</a:t>
            </a:r>
            <a:r>
              <a:rPr lang="ru-RU" sz="1600" b="1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</a:p>
          <a:p>
            <a:pPr>
              <a:spcBef>
                <a:spcPts val="600"/>
              </a:spcBef>
              <a:spcAft>
                <a:spcPts val="600"/>
              </a:spcAft>
            </a:pPr>
            <a:r>
              <a:rPr lang="en-US" sz="1600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Plan – </a:t>
            </a:r>
            <a:r>
              <a:rPr lang="ru-RU" sz="1600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планируй</a:t>
            </a:r>
            <a:endParaRPr lang="en-US" sz="1600" dirty="0">
              <a:solidFill>
                <a:schemeClr val="accent5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spcBef>
                <a:spcPts val="600"/>
              </a:spcBef>
              <a:spcAft>
                <a:spcPts val="600"/>
              </a:spcAft>
            </a:pPr>
            <a:r>
              <a:rPr lang="en-US" sz="1600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Do – </a:t>
            </a:r>
            <a:r>
              <a:rPr lang="ru-RU" sz="1600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выполняй</a:t>
            </a:r>
            <a:endParaRPr lang="en-US" sz="1600" dirty="0">
              <a:solidFill>
                <a:schemeClr val="accent5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spcBef>
                <a:spcPts val="600"/>
              </a:spcBef>
              <a:spcAft>
                <a:spcPts val="600"/>
              </a:spcAft>
            </a:pPr>
            <a:r>
              <a:rPr lang="en-US" sz="1600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Check</a:t>
            </a:r>
            <a:r>
              <a:rPr lang="ru-RU" sz="1600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600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– </a:t>
            </a:r>
            <a:r>
              <a:rPr lang="ru-RU" sz="1600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контролируй</a:t>
            </a:r>
            <a:endParaRPr lang="en-US" sz="1600" dirty="0">
              <a:solidFill>
                <a:schemeClr val="accent5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spcBef>
                <a:spcPts val="600"/>
              </a:spcBef>
              <a:spcAft>
                <a:spcPts val="600"/>
              </a:spcAft>
            </a:pPr>
            <a:r>
              <a:rPr lang="en-US" sz="1600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Act – </a:t>
            </a:r>
            <a:r>
              <a:rPr lang="ru-RU" sz="1600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реагируй на отклонения</a:t>
            </a:r>
          </a:p>
        </p:txBody>
      </p:sp>
    </p:spTree>
    <p:extLst>
      <p:ext uri="{BB962C8B-B14F-4D97-AF65-F5344CB8AC3E}">
        <p14:creationId xmlns:p14="http://schemas.microsoft.com/office/powerpoint/2010/main" val="1648205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59910" y="360196"/>
            <a:ext cx="7740989" cy="900114"/>
          </a:xfrm>
        </p:spPr>
        <p:txBody>
          <a:bodyPr/>
          <a:lstStyle/>
          <a:p>
            <a:r>
              <a:rPr lang="ru-RU" dirty="0">
                <a:latin typeface="Arial" pitchFamily="34" charset="0"/>
                <a:cs typeface="Arial" panose="020B0604020202020204" pitchFamily="34" charset="0"/>
              </a:rPr>
              <a:t>Содержание</a:t>
            </a: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latin typeface="Arial" pitchFamily="34" charset="0"/>
                <a:cs typeface="Arial" pitchFamily="34" charset="0"/>
              </a:rPr>
              <a:pPr/>
              <a:t>21</a:t>
            </a:fld>
            <a:endParaRPr lang="ru-RU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3" name="Скругленный прямоугольник 26"/>
          <p:cNvSpPr/>
          <p:nvPr/>
        </p:nvSpPr>
        <p:spPr>
          <a:xfrm>
            <a:off x="858643" y="3245788"/>
            <a:ext cx="7827836" cy="487177"/>
          </a:xfrm>
          <a:prstGeom prst="roundRect">
            <a:avLst/>
          </a:prstGeom>
          <a:solidFill>
            <a:sysClr val="window" lastClr="FFFFFF"/>
          </a:solidFill>
          <a:ln w="25400" cap="flat" cmpd="sng" algn="ctr">
            <a:solidFill>
              <a:srgbClr val="0F7C9C"/>
            </a:solidFill>
            <a:prstDash val="solid"/>
          </a:ln>
          <a:effectLst/>
        </p:spPr>
        <p:txBody>
          <a:bodyPr lIns="86892" tIns="43446" rIns="86892" bIns="43446" rtlCol="0" anchor="ctr"/>
          <a:lstStyle/>
          <a:p>
            <a:pPr defTabSz="868969">
              <a:defRPr/>
            </a:pPr>
            <a:r>
              <a:rPr lang="ru-RU" b="1" kern="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Этапы последовательного внедрения и улучшения СР</a:t>
            </a:r>
          </a:p>
        </p:txBody>
      </p:sp>
      <p:sp>
        <p:nvSpPr>
          <p:cNvPr id="26" name="Скругленный прямоугольник 25"/>
          <p:cNvSpPr/>
          <p:nvPr/>
        </p:nvSpPr>
        <p:spPr>
          <a:xfrm>
            <a:off x="858650" y="2629965"/>
            <a:ext cx="7827836" cy="511871"/>
          </a:xfrm>
          <a:prstGeom prst="roundRect">
            <a:avLst/>
          </a:prstGeom>
          <a:solidFill>
            <a:sysClr val="window" lastClr="FFFFFF"/>
          </a:solidFill>
          <a:ln w="25400" cap="flat" cmpd="sng" algn="ctr">
            <a:solidFill>
              <a:srgbClr val="0F7C9C"/>
            </a:solidFill>
            <a:prstDash val="solid"/>
          </a:ln>
          <a:effectLst/>
        </p:spPr>
        <p:txBody>
          <a:bodyPr lIns="86892" tIns="43446" rIns="86892" bIns="43446" rtlCol="0" anchor="ctr"/>
          <a:lstStyle/>
          <a:p>
            <a:pPr defTabSz="868969">
              <a:defRPr/>
            </a:pPr>
            <a:r>
              <a:rPr lang="ru-RU" b="1" kern="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Три элемента СР</a:t>
            </a:r>
          </a:p>
        </p:txBody>
      </p:sp>
      <p:sp>
        <p:nvSpPr>
          <p:cNvPr id="27" name="Скругленный прямоугольник 26"/>
          <p:cNvSpPr/>
          <p:nvPr/>
        </p:nvSpPr>
        <p:spPr>
          <a:xfrm>
            <a:off x="858674" y="4508098"/>
            <a:ext cx="7827835" cy="490219"/>
          </a:xfrm>
          <a:prstGeom prst="roundRect">
            <a:avLst/>
          </a:prstGeom>
          <a:solidFill>
            <a:sysClr val="window" lastClr="FFFFFF"/>
          </a:solidFill>
          <a:ln w="25400" cap="flat" cmpd="sng" algn="ctr">
            <a:solidFill>
              <a:srgbClr val="0F7C9C"/>
            </a:solidFill>
            <a:prstDash val="solid"/>
          </a:ln>
          <a:effectLst/>
        </p:spPr>
        <p:txBody>
          <a:bodyPr lIns="86892" tIns="43446" rIns="86892" bIns="43446" rtlCol="0" anchor="ctr"/>
          <a:lstStyle/>
          <a:p>
            <a:pPr defTabSz="868969">
              <a:defRPr/>
            </a:pPr>
            <a:r>
              <a:rPr lang="ru-RU" b="1" kern="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Составление документов СР</a:t>
            </a:r>
          </a:p>
        </p:txBody>
      </p:sp>
      <p:sp>
        <p:nvSpPr>
          <p:cNvPr id="29" name="Скругленный прямоугольник 28"/>
          <p:cNvSpPr/>
          <p:nvPr/>
        </p:nvSpPr>
        <p:spPr>
          <a:xfrm>
            <a:off x="858647" y="5135605"/>
            <a:ext cx="7827836" cy="784933"/>
          </a:xfrm>
          <a:prstGeom prst="roundRect">
            <a:avLst/>
          </a:prstGeom>
          <a:solidFill>
            <a:sysClr val="window" lastClr="FFFFFF"/>
          </a:solidFill>
          <a:ln w="25400" cap="flat" cmpd="sng" algn="ctr">
            <a:solidFill>
              <a:srgbClr val="0F7C9C"/>
            </a:solidFill>
            <a:prstDash val="solid"/>
          </a:ln>
          <a:effectLst/>
        </p:spPr>
        <p:txBody>
          <a:bodyPr lIns="86892" tIns="43446" rIns="86892" bIns="43446" rtlCol="0" anchor="ctr"/>
          <a:lstStyle/>
          <a:p>
            <a:pPr defTabSz="868969">
              <a:defRPr/>
            </a:pPr>
            <a:r>
              <a:rPr lang="ru-RU" b="1" kern="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Построение диаграммы загрузки и </a:t>
            </a:r>
            <a:r>
              <a:rPr lang="ru-RU" b="1" kern="0" dirty="0" smtClean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выявление проблемных </a:t>
            </a:r>
            <a:r>
              <a:rPr lang="ru-RU" b="1" kern="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мест</a:t>
            </a:r>
          </a:p>
        </p:txBody>
      </p:sp>
      <p:sp>
        <p:nvSpPr>
          <p:cNvPr id="11" name="Скругленный прямоугольник 10"/>
          <p:cNvSpPr/>
          <p:nvPr/>
        </p:nvSpPr>
        <p:spPr>
          <a:xfrm>
            <a:off x="858673" y="2011129"/>
            <a:ext cx="7827835" cy="511871"/>
          </a:xfrm>
          <a:prstGeom prst="roundRect">
            <a:avLst/>
          </a:prstGeom>
          <a:solidFill>
            <a:sysClr val="window" lastClr="FFFFFF"/>
          </a:solidFill>
          <a:ln w="25400" cap="flat" cmpd="sng" algn="ctr">
            <a:solidFill>
              <a:srgbClr val="0F7C9C"/>
            </a:solidFill>
            <a:prstDash val="solid"/>
          </a:ln>
          <a:effectLst/>
        </p:spPr>
        <p:txBody>
          <a:bodyPr lIns="86892" tIns="43446" rIns="86892" bIns="43446" rtlCol="0" anchor="ctr"/>
          <a:lstStyle/>
          <a:p>
            <a:pPr defTabSz="868969">
              <a:defRPr/>
            </a:pPr>
            <a:r>
              <a:rPr lang="ru-RU" b="1" kern="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Что такое СР и какие задачи решает</a:t>
            </a:r>
          </a:p>
        </p:txBody>
      </p:sp>
      <p:sp>
        <p:nvSpPr>
          <p:cNvPr id="10" name="Скругленный прямоугольник 28"/>
          <p:cNvSpPr/>
          <p:nvPr/>
        </p:nvSpPr>
        <p:spPr>
          <a:xfrm>
            <a:off x="858643" y="3855901"/>
            <a:ext cx="7827836" cy="511871"/>
          </a:xfrm>
          <a:prstGeom prst="roundRect">
            <a:avLst/>
          </a:prstGeom>
          <a:solidFill>
            <a:srgbClr val="90CDD7">
              <a:lumMod val="40000"/>
              <a:lumOff val="60000"/>
            </a:srgbClr>
          </a:solidFill>
          <a:ln w="25400" cap="flat" cmpd="sng" algn="ctr">
            <a:noFill/>
            <a:prstDash val="solid"/>
          </a:ln>
          <a:effectLst/>
        </p:spPr>
        <p:txBody>
          <a:bodyPr lIns="86892" tIns="43446" rIns="86892" bIns="43446" rtlCol="0" anchor="ctr"/>
          <a:lstStyle/>
          <a:p>
            <a:pPr defTabSz="868969">
              <a:defRPr/>
            </a:pPr>
            <a:r>
              <a:rPr lang="ru-RU" b="1" kern="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Хронометраж и работа с листом замеров </a:t>
            </a:r>
            <a:r>
              <a:rPr lang="ru-RU" b="1" kern="0" dirty="0" smtClean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времени</a:t>
            </a:r>
            <a:endParaRPr lang="ru-RU" b="1" kern="0" dirty="0">
              <a:solidFill>
                <a:schemeClr val="accent5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66584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59910" y="360196"/>
            <a:ext cx="7740989" cy="900114"/>
          </a:xfrm>
        </p:spPr>
        <p:txBody>
          <a:bodyPr/>
          <a:lstStyle/>
          <a:p>
            <a:r>
              <a:rPr lang="ru-RU" dirty="0">
                <a:latin typeface="Arial" pitchFamily="34" charset="0"/>
                <a:cs typeface="Arial" panose="020B0604020202020204" pitchFamily="34" charset="0"/>
              </a:rPr>
              <a:t>Вычисление времени такта</a:t>
            </a: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latin typeface="Arial" pitchFamily="34" charset="0"/>
                <a:cs typeface="Arial" pitchFamily="34" charset="0"/>
              </a:rPr>
              <a:pPr/>
              <a:t>22</a:t>
            </a:fld>
            <a:endParaRPr lang="ru-RU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2" name="Rectangle 6"/>
          <p:cNvSpPr>
            <a:spLocks noChangeArrowheads="1"/>
          </p:cNvSpPr>
          <p:nvPr/>
        </p:nvSpPr>
        <p:spPr bwMode="auto">
          <a:xfrm>
            <a:off x="332512" y="1408147"/>
            <a:ext cx="3629890" cy="56543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97989" tIns="48993" rIns="97989" bIns="48993">
            <a:spAutoFit/>
          </a:bodyPr>
          <a:lstStyle/>
          <a:p>
            <a:pPr algn="just">
              <a:spcBef>
                <a:spcPct val="50000"/>
              </a:spcBef>
              <a:buFontTx/>
              <a:buChar char="•"/>
            </a:pPr>
            <a:r>
              <a:rPr lang="ru-RU" sz="190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900" b="1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Используется для расчёта темпа работы, необходимого для выполнения требований заказчика</a:t>
            </a:r>
          </a:p>
          <a:p>
            <a:pPr algn="just">
              <a:spcBef>
                <a:spcPct val="50000"/>
              </a:spcBef>
            </a:pPr>
            <a:endParaRPr lang="ru-RU" sz="1900" b="1" dirty="0">
              <a:solidFill>
                <a:schemeClr val="accent5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  <a:p>
            <a:pPr algn="just">
              <a:spcBef>
                <a:spcPct val="50000"/>
              </a:spcBef>
              <a:buFontTx/>
              <a:buChar char="•"/>
            </a:pPr>
            <a:r>
              <a:rPr lang="ru-RU" sz="1900" b="1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 Показывает сколько времени отводит заказчик на изготовление одного изделия</a:t>
            </a:r>
          </a:p>
          <a:p>
            <a:pPr algn="just">
              <a:spcBef>
                <a:spcPct val="50000"/>
              </a:spcBef>
              <a:buFontTx/>
              <a:buChar char="•"/>
            </a:pPr>
            <a:endParaRPr lang="ru-RU" sz="1900" b="1" dirty="0">
              <a:solidFill>
                <a:schemeClr val="accent5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  <a:p>
            <a:pPr algn="just">
              <a:spcBef>
                <a:spcPct val="50000"/>
              </a:spcBef>
              <a:buFontTx/>
              <a:buChar char="•"/>
            </a:pPr>
            <a:r>
              <a:rPr lang="ru-RU" sz="1900" b="1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Время такта является лимитом времени на выполнение каждой из всех операций в потоке (для каждого оператора в потоке) </a:t>
            </a:r>
          </a:p>
        </p:txBody>
      </p:sp>
      <p:pic>
        <p:nvPicPr>
          <p:cNvPr id="13" name="Picture 4" descr="Слайд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308735" y="1584000"/>
            <a:ext cx="5737524" cy="364060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14" name="AutoShape 7"/>
          <p:cNvSpPr>
            <a:spLocks noChangeArrowheads="1"/>
          </p:cNvSpPr>
          <p:nvPr/>
        </p:nvSpPr>
        <p:spPr bwMode="auto">
          <a:xfrm>
            <a:off x="4091715" y="5321579"/>
            <a:ext cx="3460251" cy="943407"/>
          </a:xfrm>
          <a:prstGeom prst="wedgeRoundRectCallout">
            <a:avLst>
              <a:gd name="adj1" fmla="val 30468"/>
              <a:gd name="adj2" fmla="val -260330"/>
              <a:gd name="adj3" fmla="val 16667"/>
            </a:avLst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7989" tIns="48993" rIns="97989" bIns="48993"/>
          <a:lstStyle/>
          <a:p>
            <a:r>
              <a:rPr lang="ru-RU" sz="1400" b="1" dirty="0"/>
              <a:t>Вносить только плановые перерывы (обед, </a:t>
            </a:r>
            <a:r>
              <a:rPr lang="ru-RU" sz="1400" b="1" dirty="0" err="1"/>
              <a:t>реглам</a:t>
            </a:r>
            <a:r>
              <a:rPr lang="ru-RU" sz="1400" b="1" dirty="0"/>
              <a:t>. перерывы) </a:t>
            </a:r>
          </a:p>
          <a:p>
            <a:r>
              <a:rPr lang="ru-RU" sz="1400" b="1" dirty="0"/>
              <a:t>Время внеплановых простоев не вносить</a:t>
            </a:r>
          </a:p>
        </p:txBody>
      </p:sp>
      <p:sp>
        <p:nvSpPr>
          <p:cNvPr id="15" name="AutoShape 8"/>
          <p:cNvSpPr>
            <a:spLocks noChangeArrowheads="1"/>
          </p:cNvSpPr>
          <p:nvPr/>
        </p:nvSpPr>
        <p:spPr bwMode="auto">
          <a:xfrm>
            <a:off x="6214670" y="6264981"/>
            <a:ext cx="3580723" cy="575847"/>
          </a:xfrm>
          <a:prstGeom prst="wedgeRoundRectCallout">
            <a:avLst>
              <a:gd name="adj1" fmla="val 15675"/>
              <a:gd name="adj2" fmla="val -393183"/>
              <a:gd name="adj3" fmla="val 16667"/>
            </a:avLst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7989" tIns="48993" rIns="97989" bIns="48993"/>
          <a:lstStyle/>
          <a:p>
            <a:pPr algn="ctr"/>
            <a:r>
              <a:rPr lang="ru-RU" sz="1400" b="1"/>
              <a:t>Количество деталей, которые нужно произвести за день</a:t>
            </a:r>
          </a:p>
        </p:txBody>
      </p:sp>
      <p:sp>
        <p:nvSpPr>
          <p:cNvPr id="3" name="Прямоугольник 2"/>
          <p:cNvSpPr/>
          <p:nvPr/>
        </p:nvSpPr>
        <p:spPr>
          <a:xfrm>
            <a:off x="4442691" y="1653312"/>
            <a:ext cx="1237673" cy="34174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72" tIns="45640" rIns="91272" bIns="45640" spcCol="0"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6608823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59910" y="360196"/>
            <a:ext cx="7740989" cy="900114"/>
          </a:xfrm>
        </p:spPr>
        <p:txBody>
          <a:bodyPr/>
          <a:lstStyle/>
          <a:p>
            <a:r>
              <a:rPr lang="ru-RU" dirty="0" smtClean="0">
                <a:latin typeface="Arial" pitchFamily="34" charset="0"/>
                <a:cs typeface="Arial" panose="020B0604020202020204" pitchFamily="34" charset="0"/>
              </a:rPr>
              <a:t>Пример. Лист </a:t>
            </a:r>
            <a:r>
              <a:rPr lang="ru-RU" dirty="0">
                <a:latin typeface="Arial" pitchFamily="34" charset="0"/>
                <a:cs typeface="Arial" panose="020B0604020202020204" pitchFamily="34" charset="0"/>
              </a:rPr>
              <a:t>Вычисления Времени </a:t>
            </a:r>
            <a:r>
              <a:rPr lang="ru-RU" dirty="0" smtClean="0">
                <a:latin typeface="Arial" pitchFamily="34" charset="0"/>
                <a:cs typeface="Arial" panose="020B0604020202020204" pitchFamily="34" charset="0"/>
              </a:rPr>
              <a:t>Такта.</a:t>
            </a:r>
            <a:endParaRPr lang="ru-RU" dirty="0">
              <a:latin typeface="Arial" pitchFamily="34" charset="0"/>
              <a:cs typeface="Arial" panose="020B0604020202020204" pitchFamily="34" charset="0"/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latin typeface="Arial" pitchFamily="34" charset="0"/>
                <a:cs typeface="Arial" pitchFamily="34" charset="0"/>
              </a:rPr>
              <a:pPr/>
              <a:t>23</a:t>
            </a:fld>
            <a:endParaRPr lang="ru-RU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4442691" y="1653312"/>
            <a:ext cx="1237673" cy="34174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72" tIns="45640" rIns="91272" bIns="45640" spcCol="0" rtlCol="0" anchor="ctr"/>
          <a:lstStyle/>
          <a:p>
            <a:pPr algn="ctr"/>
            <a:endParaRPr lang="ru-RU"/>
          </a:p>
        </p:txBody>
      </p:sp>
      <p:sp>
        <p:nvSpPr>
          <p:cNvPr id="9" name="Rectangle 2"/>
          <p:cNvSpPr>
            <a:spLocks noChangeArrowheads="1"/>
          </p:cNvSpPr>
          <p:nvPr/>
        </p:nvSpPr>
        <p:spPr bwMode="auto">
          <a:xfrm>
            <a:off x="509525" y="1535578"/>
            <a:ext cx="9288129" cy="44947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7979" tIns="48991" rIns="97979" bIns="48991"/>
          <a:lstStyle/>
          <a:p>
            <a:pPr marL="367408" indent="-367408" defTabSz="979863" fontAlgn="base">
              <a:lnSpc>
                <a:spcPct val="150000"/>
              </a:lnSpc>
              <a:spcBef>
                <a:spcPct val="20000"/>
              </a:spcBef>
              <a:spcAft>
                <a:spcPct val="0"/>
              </a:spcAft>
              <a:buFontTx/>
              <a:buChar char="•"/>
            </a:pPr>
            <a:r>
              <a:rPr lang="ru-RU" sz="1900" b="1" dirty="0">
                <a:solidFill>
                  <a:srgbClr val="000000"/>
                </a:solidFill>
                <a:latin typeface="Arial" charset="0"/>
              </a:rPr>
              <a:t>Сколько смен (А)?  </a:t>
            </a:r>
            <a:r>
              <a:rPr lang="en-US" sz="1900" b="1" u="sng" dirty="0">
                <a:solidFill>
                  <a:srgbClr val="000000"/>
                </a:solidFill>
                <a:latin typeface="Arial" charset="0"/>
              </a:rPr>
              <a:t>		</a:t>
            </a:r>
            <a:r>
              <a:rPr lang="ru-RU" sz="1700" b="1" u="sng" dirty="0">
                <a:solidFill>
                  <a:srgbClr val="000000"/>
                </a:solidFill>
                <a:latin typeface="Arial" charset="0"/>
              </a:rPr>
              <a:t>2</a:t>
            </a:r>
            <a:r>
              <a:rPr lang="ru-RU" sz="1900" b="1" u="sng" dirty="0">
                <a:solidFill>
                  <a:srgbClr val="000000"/>
                </a:solidFill>
                <a:latin typeface="Arial" charset="0"/>
              </a:rPr>
              <a:t>		</a:t>
            </a:r>
            <a:r>
              <a:rPr lang="en-US" sz="1900" b="1" u="sng" dirty="0">
                <a:solidFill>
                  <a:srgbClr val="000000"/>
                </a:solidFill>
                <a:latin typeface="Arial" charset="0"/>
              </a:rPr>
              <a:t>		</a:t>
            </a:r>
            <a:r>
              <a:rPr lang="ru-RU" sz="1900" b="1" u="sng" dirty="0">
                <a:solidFill>
                  <a:srgbClr val="000000"/>
                </a:solidFill>
                <a:latin typeface="Arial" charset="0"/>
              </a:rPr>
              <a:t>	</a:t>
            </a:r>
            <a:r>
              <a:rPr lang="en-US" sz="1900" b="1" dirty="0">
                <a:solidFill>
                  <a:srgbClr val="000000"/>
                </a:solidFill>
                <a:latin typeface="Arial" charset="0"/>
              </a:rPr>
              <a:t>         </a:t>
            </a:r>
            <a:endParaRPr lang="ru-RU" sz="1900" b="1" u="sng" dirty="0">
              <a:solidFill>
                <a:srgbClr val="000000"/>
              </a:solidFill>
              <a:latin typeface="Arial" charset="0"/>
            </a:endParaRPr>
          </a:p>
          <a:p>
            <a:pPr marL="367408" indent="-367408" defTabSz="979863" fontAlgn="base">
              <a:lnSpc>
                <a:spcPct val="150000"/>
              </a:lnSpc>
              <a:spcBef>
                <a:spcPct val="20000"/>
              </a:spcBef>
              <a:spcAft>
                <a:spcPct val="0"/>
              </a:spcAft>
              <a:buFontTx/>
              <a:buChar char="•"/>
            </a:pPr>
            <a:r>
              <a:rPr lang="ru-RU" sz="1900" b="1" dirty="0">
                <a:solidFill>
                  <a:srgbClr val="000000"/>
                </a:solidFill>
                <a:latin typeface="Arial" charset="0"/>
              </a:rPr>
              <a:t>Сколько секунд в смене (В)? </a:t>
            </a:r>
            <a:r>
              <a:rPr lang="en-US" sz="1900" b="1" dirty="0">
                <a:solidFill>
                  <a:srgbClr val="000000"/>
                </a:solidFill>
                <a:latin typeface="Arial" charset="0"/>
              </a:rPr>
              <a:t> </a:t>
            </a:r>
            <a:r>
              <a:rPr lang="en-US" sz="1900" b="1" u="sng" dirty="0">
                <a:solidFill>
                  <a:srgbClr val="000000"/>
                </a:solidFill>
                <a:latin typeface="Arial" charset="0"/>
              </a:rPr>
              <a:t> </a:t>
            </a:r>
            <a:r>
              <a:rPr lang="en-US" sz="1700" b="1" u="sng" dirty="0">
                <a:solidFill>
                  <a:srgbClr val="000000"/>
                </a:solidFill>
                <a:latin typeface="Arial" charset="0"/>
              </a:rPr>
              <a:t>8</a:t>
            </a:r>
            <a:r>
              <a:rPr lang="ru-RU" sz="1700" b="1" u="sng" dirty="0">
                <a:solidFill>
                  <a:srgbClr val="000000"/>
                </a:solidFill>
                <a:latin typeface="Arial" charset="0"/>
              </a:rPr>
              <a:t>,0 час х 60 мин/час х 60сек/мин =</a:t>
            </a:r>
            <a:r>
              <a:rPr lang="en-US" sz="1700" b="1" u="sng" dirty="0">
                <a:solidFill>
                  <a:srgbClr val="000000"/>
                </a:solidFill>
                <a:latin typeface="Arial" charset="0"/>
              </a:rPr>
              <a:t> </a:t>
            </a:r>
            <a:r>
              <a:rPr lang="ru-RU" sz="1700" b="1" u="sng" dirty="0">
                <a:solidFill>
                  <a:srgbClr val="000000"/>
                </a:solidFill>
                <a:latin typeface="Arial" charset="0"/>
              </a:rPr>
              <a:t>28200</a:t>
            </a:r>
            <a:r>
              <a:rPr lang="en-US" sz="1900" b="1" u="sng" dirty="0">
                <a:solidFill>
                  <a:srgbClr val="000000"/>
                </a:solidFill>
                <a:latin typeface="Arial" charset="0"/>
              </a:rPr>
              <a:t>                                                                                     </a:t>
            </a:r>
            <a:endParaRPr lang="ru-RU" sz="1900" b="1" dirty="0">
              <a:solidFill>
                <a:srgbClr val="000000"/>
              </a:solidFill>
              <a:latin typeface="Arial" charset="0"/>
            </a:endParaRPr>
          </a:p>
          <a:p>
            <a:pPr marL="367408" indent="-367408" defTabSz="979863" fontAlgn="base">
              <a:lnSpc>
                <a:spcPct val="150000"/>
              </a:lnSpc>
              <a:spcBef>
                <a:spcPct val="20000"/>
              </a:spcBef>
              <a:spcAft>
                <a:spcPct val="0"/>
              </a:spcAft>
              <a:buFontTx/>
              <a:buChar char="•"/>
            </a:pPr>
            <a:r>
              <a:rPr lang="ru-RU" sz="1900" b="1" dirty="0">
                <a:solidFill>
                  <a:srgbClr val="000000"/>
                </a:solidFill>
                <a:latin typeface="Arial" charset="0"/>
              </a:rPr>
              <a:t>Сколько секунд в смену уходит на перерывы (С)? </a:t>
            </a:r>
            <a:r>
              <a:rPr lang="en-US" sz="1900" b="1" u="sng" dirty="0">
                <a:solidFill>
                  <a:srgbClr val="000000"/>
                </a:solidFill>
                <a:latin typeface="Arial" charset="0"/>
              </a:rPr>
              <a:t> </a:t>
            </a:r>
            <a:r>
              <a:rPr lang="ru-RU" sz="1700" b="1" u="sng" dirty="0">
                <a:solidFill>
                  <a:srgbClr val="000000"/>
                </a:solidFill>
                <a:latin typeface="Arial" charset="0"/>
              </a:rPr>
              <a:t>1,0 час х 60 мин/час</a:t>
            </a:r>
            <a:r>
              <a:rPr lang="ru-RU" sz="1900" b="1" u="sng" dirty="0">
                <a:solidFill>
                  <a:srgbClr val="000000"/>
                </a:solidFill>
                <a:latin typeface="Arial" charset="0"/>
              </a:rPr>
              <a:t> </a:t>
            </a:r>
            <a:r>
              <a:rPr lang="ru-RU" sz="1700" b="1" u="sng" dirty="0">
                <a:solidFill>
                  <a:srgbClr val="000000"/>
                </a:solidFill>
                <a:latin typeface="Arial" charset="0"/>
              </a:rPr>
              <a:t>х 60 сек/мин =3600</a:t>
            </a:r>
            <a:endParaRPr lang="ru-RU" sz="1900" b="1" dirty="0">
              <a:solidFill>
                <a:srgbClr val="000000"/>
              </a:solidFill>
              <a:latin typeface="Arial" charset="0"/>
            </a:endParaRPr>
          </a:p>
          <a:p>
            <a:pPr marL="367408" indent="-367408" defTabSz="979863" fontAlgn="base">
              <a:lnSpc>
                <a:spcPct val="150000"/>
              </a:lnSpc>
              <a:spcBef>
                <a:spcPct val="20000"/>
              </a:spcBef>
              <a:spcAft>
                <a:spcPct val="0"/>
              </a:spcAft>
              <a:buFontTx/>
              <a:buChar char="•"/>
            </a:pPr>
            <a:r>
              <a:rPr lang="ru-RU" sz="1900" b="1" dirty="0">
                <a:solidFill>
                  <a:srgbClr val="000000"/>
                </a:solidFill>
                <a:latin typeface="Arial" charset="0"/>
              </a:rPr>
              <a:t>Сколько рабочих секунд в смене(В-С=</a:t>
            </a:r>
            <a:r>
              <a:rPr lang="en-US" sz="1900" b="1" dirty="0">
                <a:solidFill>
                  <a:srgbClr val="000000"/>
                </a:solidFill>
                <a:latin typeface="Arial" charset="0"/>
              </a:rPr>
              <a:t>D)</a:t>
            </a:r>
            <a:r>
              <a:rPr lang="ru-RU" sz="1900" b="1" dirty="0">
                <a:solidFill>
                  <a:srgbClr val="000000"/>
                </a:solidFill>
                <a:latin typeface="Arial" charset="0"/>
              </a:rPr>
              <a:t>?</a:t>
            </a:r>
            <a:r>
              <a:rPr lang="en-US" sz="1900" b="1" u="sng" dirty="0">
                <a:solidFill>
                  <a:srgbClr val="000000"/>
                </a:solidFill>
                <a:latin typeface="Arial" charset="0"/>
              </a:rPr>
              <a:t> </a:t>
            </a:r>
            <a:r>
              <a:rPr lang="ru-RU" sz="1700" b="1" u="sng" dirty="0">
                <a:solidFill>
                  <a:srgbClr val="000000"/>
                </a:solidFill>
                <a:latin typeface="Arial" charset="0"/>
              </a:rPr>
              <a:t>28200-3600=25200</a:t>
            </a:r>
            <a:r>
              <a:rPr lang="en-US" sz="1900" b="1" u="sng" dirty="0">
                <a:solidFill>
                  <a:srgbClr val="000000"/>
                </a:solidFill>
                <a:latin typeface="Arial" charset="0"/>
              </a:rPr>
              <a:t>		     </a:t>
            </a:r>
            <a:endParaRPr lang="ru-RU" sz="1900" b="1" dirty="0">
              <a:solidFill>
                <a:srgbClr val="000000"/>
              </a:solidFill>
              <a:latin typeface="Arial" charset="0"/>
            </a:endParaRPr>
          </a:p>
          <a:p>
            <a:pPr marL="367408" indent="-367408" defTabSz="979863" fontAlgn="base">
              <a:lnSpc>
                <a:spcPct val="150000"/>
              </a:lnSpc>
              <a:spcBef>
                <a:spcPct val="20000"/>
              </a:spcBef>
              <a:spcAft>
                <a:spcPct val="0"/>
              </a:spcAft>
              <a:buFontTx/>
              <a:buChar char="•"/>
            </a:pPr>
            <a:r>
              <a:rPr lang="ru-RU" sz="1900" b="1" dirty="0">
                <a:solidFill>
                  <a:srgbClr val="000000"/>
                </a:solidFill>
                <a:latin typeface="Arial" charset="0"/>
              </a:rPr>
              <a:t>Сколько рабочих секунд в день (А*</a:t>
            </a:r>
            <a:r>
              <a:rPr lang="en-US" sz="1900" b="1" dirty="0">
                <a:solidFill>
                  <a:srgbClr val="000000"/>
                </a:solidFill>
                <a:latin typeface="Arial" charset="0"/>
              </a:rPr>
              <a:t>D</a:t>
            </a:r>
            <a:r>
              <a:rPr lang="ru-RU" sz="1900" b="1" dirty="0">
                <a:solidFill>
                  <a:srgbClr val="000000"/>
                </a:solidFill>
                <a:latin typeface="Arial" charset="0"/>
              </a:rPr>
              <a:t>=Е)? </a:t>
            </a:r>
            <a:r>
              <a:rPr lang="en-US" sz="1900" b="1" u="sng" dirty="0">
                <a:solidFill>
                  <a:srgbClr val="000000"/>
                </a:solidFill>
                <a:latin typeface="Arial" charset="0"/>
              </a:rPr>
              <a:t>  </a:t>
            </a:r>
            <a:r>
              <a:rPr lang="ru-RU" sz="1700" b="1" u="sng" dirty="0">
                <a:solidFill>
                  <a:srgbClr val="000000"/>
                </a:solidFill>
                <a:latin typeface="Arial" charset="0"/>
              </a:rPr>
              <a:t>2х25200=50400</a:t>
            </a:r>
            <a:r>
              <a:rPr lang="en-US" sz="1900" b="1" u="sng" dirty="0">
                <a:solidFill>
                  <a:srgbClr val="000000"/>
                </a:solidFill>
                <a:latin typeface="Arial" charset="0"/>
              </a:rPr>
              <a:t>	</a:t>
            </a:r>
            <a:r>
              <a:rPr lang="ru-RU" sz="1900" b="1" u="sng" dirty="0">
                <a:solidFill>
                  <a:srgbClr val="000000"/>
                </a:solidFill>
                <a:latin typeface="Arial" charset="0"/>
              </a:rPr>
              <a:t>	</a:t>
            </a:r>
            <a:r>
              <a:rPr lang="en-US" sz="1900" b="1" u="sng" dirty="0">
                <a:solidFill>
                  <a:srgbClr val="000000"/>
                </a:solidFill>
                <a:latin typeface="Arial" charset="0"/>
              </a:rPr>
              <a:t> </a:t>
            </a:r>
            <a:endParaRPr lang="ru-RU" sz="1900" b="1" dirty="0">
              <a:solidFill>
                <a:srgbClr val="000000"/>
              </a:solidFill>
              <a:latin typeface="Arial" charset="0"/>
            </a:endParaRPr>
          </a:p>
          <a:p>
            <a:pPr marL="367408" indent="-367408" defTabSz="979863" fontAlgn="base">
              <a:lnSpc>
                <a:spcPct val="150000"/>
              </a:lnSpc>
              <a:spcBef>
                <a:spcPct val="20000"/>
              </a:spcBef>
              <a:spcAft>
                <a:spcPct val="0"/>
              </a:spcAft>
              <a:buFontTx/>
              <a:buChar char="•"/>
            </a:pPr>
            <a:r>
              <a:rPr lang="ru-RU" sz="1900" b="1" dirty="0">
                <a:solidFill>
                  <a:srgbClr val="000000"/>
                </a:solidFill>
                <a:latin typeface="Arial" charset="0"/>
              </a:rPr>
              <a:t>Какой объем ежедневного заказа (</a:t>
            </a:r>
            <a:r>
              <a:rPr lang="en-US" sz="1900" b="1" dirty="0">
                <a:solidFill>
                  <a:srgbClr val="000000"/>
                </a:solidFill>
                <a:latin typeface="Arial" charset="0"/>
              </a:rPr>
              <a:t>F)</a:t>
            </a:r>
            <a:r>
              <a:rPr lang="ru-RU" sz="1900" b="1" dirty="0">
                <a:solidFill>
                  <a:srgbClr val="000000"/>
                </a:solidFill>
                <a:latin typeface="Arial" charset="0"/>
              </a:rPr>
              <a:t>?   </a:t>
            </a:r>
            <a:r>
              <a:rPr lang="ru-RU" sz="1900" b="1" u="sng" dirty="0">
                <a:solidFill>
                  <a:srgbClr val="000000"/>
                </a:solidFill>
                <a:latin typeface="Arial" charset="0"/>
              </a:rPr>
              <a:t> 2520</a:t>
            </a:r>
            <a:r>
              <a:rPr lang="ru-RU" sz="1400" b="1" u="sng" dirty="0">
                <a:solidFill>
                  <a:srgbClr val="000000"/>
                </a:solidFill>
                <a:latin typeface="Arial" charset="0"/>
              </a:rPr>
              <a:t>_________________________________</a:t>
            </a:r>
            <a:r>
              <a:rPr lang="ru-RU" sz="1900" b="1" u="sng" dirty="0">
                <a:solidFill>
                  <a:srgbClr val="000000"/>
                </a:solidFill>
                <a:latin typeface="Arial" charset="0"/>
              </a:rPr>
              <a:t>  </a:t>
            </a:r>
            <a:endParaRPr lang="en-US" sz="1900" b="1" u="sng" dirty="0">
              <a:solidFill>
                <a:srgbClr val="000000"/>
              </a:solidFill>
              <a:latin typeface="Arial" charset="0"/>
            </a:endParaRPr>
          </a:p>
          <a:p>
            <a:pPr marL="367408" indent="-367408" defTabSz="979863" fontAlgn="base">
              <a:lnSpc>
                <a:spcPct val="150000"/>
              </a:lnSpc>
              <a:spcBef>
                <a:spcPct val="20000"/>
              </a:spcBef>
              <a:spcAft>
                <a:spcPct val="0"/>
              </a:spcAft>
              <a:buFontTx/>
              <a:buChar char="•"/>
            </a:pPr>
            <a:r>
              <a:rPr lang="ru-RU" sz="1900" b="1" dirty="0">
                <a:solidFill>
                  <a:srgbClr val="000000"/>
                </a:solidFill>
                <a:latin typeface="Arial" charset="0"/>
              </a:rPr>
              <a:t>Какое время такта (Е/</a:t>
            </a:r>
            <a:r>
              <a:rPr lang="en-US" sz="1900" b="1" dirty="0">
                <a:solidFill>
                  <a:srgbClr val="000000"/>
                </a:solidFill>
                <a:latin typeface="Arial" charset="0"/>
              </a:rPr>
              <a:t>F)</a:t>
            </a:r>
            <a:r>
              <a:rPr lang="ru-RU" sz="1900" b="1" dirty="0">
                <a:solidFill>
                  <a:srgbClr val="000000"/>
                </a:solidFill>
                <a:latin typeface="Arial" charset="0"/>
              </a:rPr>
              <a:t>? </a:t>
            </a:r>
            <a:r>
              <a:rPr lang="en-US" sz="1900" b="1" u="sng" dirty="0">
                <a:solidFill>
                  <a:srgbClr val="000000"/>
                </a:solidFill>
                <a:latin typeface="Arial" charset="0"/>
              </a:rPr>
              <a:t>						</a:t>
            </a:r>
            <a:r>
              <a:rPr lang="en-US" sz="2600" b="1" u="sng" dirty="0">
                <a:solidFill>
                  <a:srgbClr val="000000"/>
                </a:solidFill>
                <a:latin typeface="Arial" charset="0"/>
              </a:rPr>
              <a:t>                                                       </a:t>
            </a:r>
            <a:r>
              <a:rPr lang="en-US" sz="2600" b="1" dirty="0">
                <a:solidFill>
                  <a:srgbClr val="000000"/>
                </a:solidFill>
                <a:latin typeface="Arial" charset="0"/>
              </a:rPr>
              <a:t>    </a:t>
            </a:r>
            <a:r>
              <a:rPr lang="en-US" sz="2600" b="1" u="sng" dirty="0">
                <a:solidFill>
                  <a:srgbClr val="000000"/>
                </a:solidFill>
                <a:latin typeface="Arial" charset="0"/>
              </a:rPr>
              <a:t>     </a:t>
            </a:r>
            <a:endParaRPr lang="ru-RU" sz="2600" b="1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1" name="Text Box 11"/>
          <p:cNvSpPr txBox="1">
            <a:spLocks noChangeArrowheads="1"/>
          </p:cNvSpPr>
          <p:nvPr/>
        </p:nvSpPr>
        <p:spPr bwMode="auto">
          <a:xfrm>
            <a:off x="4837328" y="4928190"/>
            <a:ext cx="801481" cy="3223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7979" tIns="48991" rIns="97979" bIns="48991">
            <a:spAutoFit/>
          </a:bodyPr>
          <a:lstStyle/>
          <a:p>
            <a:pPr defTabSz="979863" fontAlgn="base">
              <a:spcBef>
                <a:spcPct val="0"/>
              </a:spcBef>
              <a:spcAft>
                <a:spcPct val="0"/>
              </a:spcAft>
            </a:pPr>
            <a:r>
              <a:rPr lang="ru-RU" sz="1400" b="1" dirty="0">
                <a:solidFill>
                  <a:srgbClr val="000000"/>
                </a:solidFill>
                <a:latin typeface="Arial" charset="0"/>
              </a:rPr>
              <a:t>50400</a:t>
            </a:r>
          </a:p>
        </p:txBody>
      </p:sp>
      <p:sp>
        <p:nvSpPr>
          <p:cNvPr id="16" name="Text Box 12"/>
          <p:cNvSpPr txBox="1">
            <a:spLocks noChangeArrowheads="1"/>
          </p:cNvSpPr>
          <p:nvPr/>
        </p:nvSpPr>
        <p:spPr bwMode="auto">
          <a:xfrm>
            <a:off x="4837321" y="5202304"/>
            <a:ext cx="716145" cy="3223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7979" tIns="48991" rIns="97979" bIns="48991">
            <a:spAutoFit/>
          </a:bodyPr>
          <a:lstStyle/>
          <a:p>
            <a:pPr defTabSz="979863" fontAlgn="base">
              <a:spcBef>
                <a:spcPct val="0"/>
              </a:spcBef>
              <a:spcAft>
                <a:spcPct val="0"/>
              </a:spcAft>
            </a:pPr>
            <a:r>
              <a:rPr lang="ru-RU" sz="1400" b="1" dirty="0">
                <a:solidFill>
                  <a:srgbClr val="000000"/>
                </a:solidFill>
                <a:latin typeface="Arial" charset="0"/>
              </a:rPr>
              <a:t>2520</a:t>
            </a:r>
          </a:p>
        </p:txBody>
      </p:sp>
      <p:sp>
        <p:nvSpPr>
          <p:cNvPr id="17" name="Line 13"/>
          <p:cNvSpPr>
            <a:spLocks noChangeShapeType="1"/>
          </p:cNvSpPr>
          <p:nvPr/>
        </p:nvSpPr>
        <p:spPr bwMode="auto">
          <a:xfrm>
            <a:off x="4813062" y="5221695"/>
            <a:ext cx="681006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 lIns="97979" tIns="48991" rIns="97979" bIns="48991"/>
          <a:lstStyle/>
          <a:p>
            <a:pPr defTabSz="97986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8" name="Text Box 14"/>
          <p:cNvSpPr txBox="1">
            <a:spLocks noChangeArrowheads="1"/>
          </p:cNvSpPr>
          <p:nvPr/>
        </p:nvSpPr>
        <p:spPr bwMode="auto">
          <a:xfrm>
            <a:off x="5761786" y="4998854"/>
            <a:ext cx="1223134" cy="40671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7979" tIns="48991" rIns="97979" bIns="48991">
            <a:spAutoFit/>
          </a:bodyPr>
          <a:lstStyle/>
          <a:p>
            <a:pPr defTabSz="979863" fontAlgn="base">
              <a:spcBef>
                <a:spcPct val="0"/>
              </a:spcBef>
              <a:spcAft>
                <a:spcPct val="0"/>
              </a:spcAft>
            </a:pPr>
            <a:r>
              <a:rPr lang="ru-RU" sz="1500" b="1" dirty="0">
                <a:solidFill>
                  <a:srgbClr val="000000"/>
                </a:solidFill>
                <a:latin typeface="Arial" charset="0"/>
              </a:rPr>
              <a:t>= </a:t>
            </a:r>
            <a:r>
              <a:rPr lang="ru-RU" b="1" dirty="0">
                <a:solidFill>
                  <a:srgbClr val="000000"/>
                </a:solidFill>
                <a:latin typeface="Arial" charset="0"/>
              </a:rPr>
              <a:t>20</a:t>
            </a:r>
            <a:r>
              <a:rPr lang="ru-RU" sz="1500" b="1" dirty="0">
                <a:solidFill>
                  <a:srgbClr val="000000"/>
                </a:solidFill>
                <a:latin typeface="Arial" charset="0"/>
              </a:rPr>
              <a:t> сек</a:t>
            </a:r>
          </a:p>
        </p:txBody>
      </p:sp>
      <p:sp>
        <p:nvSpPr>
          <p:cNvPr id="19" name="Text Box 16"/>
          <p:cNvSpPr txBox="1">
            <a:spLocks noChangeArrowheads="1"/>
          </p:cNvSpPr>
          <p:nvPr/>
        </p:nvSpPr>
        <p:spPr bwMode="auto">
          <a:xfrm>
            <a:off x="676989" y="5648429"/>
            <a:ext cx="4206514" cy="1240948"/>
          </a:xfrm>
          <a:prstGeom prst="rect">
            <a:avLst/>
          </a:prstGeom>
          <a:solidFill>
            <a:srgbClr val="FFCC00"/>
          </a:solidFill>
          <a:ln w="9525">
            <a:noFill/>
            <a:miter lim="800000"/>
            <a:headEnd/>
            <a:tailEnd/>
          </a:ln>
          <a:effectLst/>
        </p:spPr>
        <p:txBody>
          <a:bodyPr lIns="96434" tIns="50149" rIns="96434" bIns="50149">
            <a:spAutoFit/>
          </a:bodyPr>
          <a:lstStyle/>
          <a:p>
            <a:pPr algn="just" defTabSz="979863" fontAlgn="base">
              <a:spcBef>
                <a:spcPct val="50000"/>
              </a:spcBef>
              <a:spcAft>
                <a:spcPct val="0"/>
              </a:spcAft>
            </a:pPr>
            <a:r>
              <a:rPr lang="ru-RU" b="1" dirty="0">
                <a:solidFill>
                  <a:srgbClr val="000000"/>
                </a:solidFill>
                <a:latin typeface="Arial" charset="0"/>
              </a:rPr>
              <a:t>Вывод:</a:t>
            </a:r>
            <a:r>
              <a:rPr lang="ru-RU" sz="1700" b="1" dirty="0">
                <a:solidFill>
                  <a:srgbClr val="000000"/>
                </a:solidFill>
                <a:latin typeface="Arial" charset="0"/>
              </a:rPr>
              <a:t> Каждое годное изделие должны выпускать за 20 сек. Каждому оператору на выполнение операции отводится 20 сек</a:t>
            </a:r>
            <a:r>
              <a:rPr lang="ru-RU" sz="1700" dirty="0">
                <a:solidFill>
                  <a:srgbClr val="000000"/>
                </a:solidFill>
                <a:latin typeface="Arial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9885825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Объект 4" hidden="1"/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0" y="5"/>
          <a:ext cx="158750" cy="1587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5583" name="think-cell Slide" r:id="rId7" imgW="360" imgH="360" progId="">
                  <p:embed/>
                </p:oleObj>
              </mc:Choice>
              <mc:Fallback>
                <p:oleObj name="think-cell Slide" r:id="rId7" imgW="360" imgH="360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"/>
                        <a:ext cx="158750" cy="1587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/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/>
        <p:txBody>
          <a:bodyPr/>
          <a:lstStyle/>
          <a:p>
            <a:r>
              <a:rPr lang="ru-RU" dirty="0">
                <a:latin typeface="Arial" pitchFamily="34" charset="0"/>
                <a:cs typeface="Arial" panose="020B0604020202020204" pitchFamily="34" charset="0"/>
              </a:rPr>
              <a:t>Шаги проведения хронометража </a:t>
            </a: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  <p:custDataLst>
              <p:tags r:id="rId4"/>
            </p:custDataLst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latin typeface="Arial" pitchFamily="34" charset="0"/>
                <a:cs typeface="Arial" pitchFamily="34" charset="0"/>
              </a:rPr>
              <a:pPr/>
              <a:t>24</a:t>
            </a:fld>
            <a:endParaRPr lang="ru-RU" dirty="0">
              <a:latin typeface="Arial" pitchFamily="34" charset="0"/>
              <a:cs typeface="Arial" pitchFamily="34" charset="0"/>
            </a:endParaRPr>
          </a:p>
        </p:txBody>
      </p:sp>
      <p:pic>
        <p:nvPicPr>
          <p:cNvPr id="3" name="Рисунок 2"/>
          <p:cNvPicPr>
            <a:picLocks noChangeAspect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103" t="-1" r="10204" b="6534"/>
          <a:stretch/>
        </p:blipFill>
        <p:spPr>
          <a:xfrm>
            <a:off x="8388793" y="1692400"/>
            <a:ext cx="1512168" cy="1800200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828013" y="1560732"/>
            <a:ext cx="8136904" cy="4524128"/>
          </a:xfrm>
          <a:prstGeom prst="rect">
            <a:avLst/>
          </a:prstGeom>
          <a:noFill/>
        </p:spPr>
        <p:txBody>
          <a:bodyPr wrap="square" lIns="91250" tIns="45627" rIns="91250" bIns="45627" rtlCol="0">
            <a:spAutoFit/>
          </a:bodyPr>
          <a:lstStyle/>
          <a:p>
            <a:endParaRPr lang="ru-RU" sz="1800" b="1" dirty="0">
              <a:solidFill>
                <a:schemeClr val="accent5">
                  <a:lumMod val="50000"/>
                </a:schemeClr>
              </a:solidFill>
              <a:latin typeface="Arial" pitchFamily="34" charset="0"/>
              <a:cs typeface="Arial" panose="020B0604020202020204" pitchFamily="34" charset="0"/>
            </a:endParaRPr>
          </a:p>
          <a:p>
            <a:pPr marL="342192" indent="-342192">
              <a:buAutoNum type="arabicPeriod"/>
            </a:pPr>
            <a:r>
              <a:rPr lang="ru-RU" sz="1800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Изучить процесс и определить начало и окончание процесса </a:t>
            </a:r>
          </a:p>
          <a:p>
            <a:pPr marL="342192" indent="-342192">
              <a:buAutoNum type="arabicPeriod"/>
            </a:pPr>
            <a:endParaRPr lang="ru-RU" sz="1800" dirty="0">
              <a:solidFill>
                <a:schemeClr val="accent5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ru-RU" sz="1800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2. Выбрать место таким образом, чтобы иметь </a:t>
            </a:r>
          </a:p>
          <a:p>
            <a:r>
              <a:rPr lang="ru-RU" sz="1800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хороший обзор всего рабочего процесса и не мешать сотруднику, выполняющему операции</a:t>
            </a:r>
          </a:p>
          <a:p>
            <a:endParaRPr lang="ru-RU" sz="1800" dirty="0">
              <a:solidFill>
                <a:schemeClr val="accent5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ru-RU" sz="1800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3. Разбить процесс на элементы и вписать в лист замеров времени</a:t>
            </a:r>
          </a:p>
          <a:p>
            <a:endParaRPr lang="ru-RU" sz="1800" dirty="0">
              <a:solidFill>
                <a:schemeClr val="accent5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ru-RU" sz="1800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4. Определить контрольные точки для замеров по каждому элементу</a:t>
            </a:r>
          </a:p>
          <a:p>
            <a:endParaRPr lang="ru-RU" sz="1800" dirty="0">
              <a:solidFill>
                <a:schemeClr val="accent5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ru-RU" sz="1800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5. Провести непрерывный хронометраж нескольких циклов (рекомендуется 10 замеров) с фиксацией времени по каждому элементу</a:t>
            </a:r>
          </a:p>
          <a:p>
            <a:r>
              <a:rPr lang="ru-RU" sz="1800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 </a:t>
            </a:r>
          </a:p>
          <a:p>
            <a:r>
              <a:rPr lang="ru-RU" sz="1800" b="1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!</a:t>
            </a:r>
            <a:r>
              <a:rPr lang="ru-RU" sz="1800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Время переналадки, время периодических операций регистрируется в момент возникновения данных работ.</a:t>
            </a:r>
          </a:p>
        </p:txBody>
      </p:sp>
      <p:sp>
        <p:nvSpPr>
          <p:cNvPr id="7" name="Скругленный прямоугольник 6"/>
          <p:cNvSpPr/>
          <p:nvPr/>
        </p:nvSpPr>
        <p:spPr>
          <a:xfrm>
            <a:off x="539976" y="1548383"/>
            <a:ext cx="9433048" cy="4968552"/>
          </a:xfrm>
          <a:prstGeom prst="roundRect">
            <a:avLst>
              <a:gd name="adj" fmla="val 7170"/>
            </a:avLst>
          </a:prstGeom>
          <a:noFill/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50" tIns="45627" rIns="91250" bIns="45627" rtlCol="0" anchor="ctr"/>
          <a:lstStyle/>
          <a:p>
            <a:pPr algn="ctr"/>
            <a:endParaRPr lang="ru-RU">
              <a:solidFill>
                <a:schemeClr val="accent5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318025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>
                <a:latin typeface="Arial" pitchFamily="34" charset="0"/>
                <a:cs typeface="Arial" panose="020B0604020202020204" pitchFamily="34" charset="0"/>
              </a:rPr>
              <a:t>Общие правила проведение хронометража</a:t>
            </a: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latin typeface="Arial" pitchFamily="34" charset="0"/>
                <a:cs typeface="Arial" pitchFamily="34" charset="0"/>
              </a:rPr>
              <a:pPr/>
              <a:t>25</a:t>
            </a:fld>
            <a:endParaRPr lang="ru-RU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37940" y="2060360"/>
            <a:ext cx="7925296" cy="3693319"/>
          </a:xfrm>
          <a:prstGeom prst="rect">
            <a:avLst/>
          </a:prstGeom>
          <a:noFill/>
        </p:spPr>
        <p:txBody>
          <a:bodyPr wrap="square" lIns="91250" tIns="45627" rIns="91250" bIns="45627" rtlCol="0">
            <a:spAutoFit/>
          </a:bodyPr>
          <a:lstStyle/>
          <a:p>
            <a:pPr marL="285162" indent="-285162">
              <a:buFont typeface="Wingdings" panose="05000000000000000000" pitchFamily="2" charset="2"/>
              <a:buChar char="ü"/>
            </a:pPr>
            <a:r>
              <a:rPr lang="ru-RU" sz="180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anose="020B0604020202020204" pitchFamily="34" charset="0"/>
              </a:rPr>
              <a:t>Перед проведением хронометража необходимо сообщить сотруднику цель, порядок и условия наблюдения</a:t>
            </a:r>
          </a:p>
          <a:p>
            <a:pPr marL="285162" indent="-285162">
              <a:buFont typeface="Wingdings" panose="05000000000000000000" pitchFamily="2" charset="2"/>
              <a:buChar char="ü"/>
            </a:pPr>
            <a:endParaRPr lang="ru-RU" sz="1800" dirty="0">
              <a:solidFill>
                <a:schemeClr val="accent5">
                  <a:lumMod val="50000"/>
                </a:schemeClr>
              </a:solidFill>
              <a:latin typeface="Arial" pitchFamily="34" charset="0"/>
              <a:cs typeface="Arial" panose="020B0604020202020204" pitchFamily="34" charset="0"/>
            </a:endParaRPr>
          </a:p>
          <a:p>
            <a:pPr marL="285162" indent="-285162">
              <a:buFont typeface="Wingdings" panose="05000000000000000000" pitchFamily="2" charset="2"/>
              <a:buChar char="ü"/>
            </a:pPr>
            <a:r>
              <a:rPr lang="ru-RU" sz="180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anose="020B0604020202020204" pitchFamily="34" charset="0"/>
              </a:rPr>
              <a:t>Нельзя отвлекать сотрудника от работы во время измерений</a:t>
            </a:r>
          </a:p>
          <a:p>
            <a:pPr marL="285162" indent="-285162">
              <a:buFont typeface="Wingdings" panose="05000000000000000000" pitchFamily="2" charset="2"/>
              <a:buChar char="ü"/>
            </a:pPr>
            <a:endParaRPr lang="ru-RU" sz="1800" dirty="0">
              <a:solidFill>
                <a:schemeClr val="accent5">
                  <a:lumMod val="50000"/>
                </a:schemeClr>
              </a:solidFill>
              <a:latin typeface="Arial" pitchFamily="34" charset="0"/>
              <a:cs typeface="Arial" panose="020B0604020202020204" pitchFamily="34" charset="0"/>
            </a:endParaRPr>
          </a:p>
          <a:p>
            <a:pPr marL="285162" indent="-285162">
              <a:buFont typeface="Wingdings" panose="05000000000000000000" pitchFamily="2" charset="2"/>
              <a:buChar char="ü"/>
            </a:pPr>
            <a:r>
              <a:rPr lang="ru-RU" sz="180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anose="020B0604020202020204" pitchFamily="34" charset="0"/>
              </a:rPr>
              <a:t>Необходимо соблюдать все требования техники безопасности</a:t>
            </a:r>
          </a:p>
          <a:p>
            <a:pPr marL="285162" indent="-285162">
              <a:buFont typeface="Wingdings" panose="05000000000000000000" pitchFamily="2" charset="2"/>
              <a:buChar char="ü"/>
            </a:pPr>
            <a:endParaRPr lang="ru-RU" sz="1800" dirty="0">
              <a:solidFill>
                <a:schemeClr val="accent5">
                  <a:lumMod val="50000"/>
                </a:schemeClr>
              </a:solidFill>
              <a:latin typeface="Arial" pitchFamily="34" charset="0"/>
              <a:cs typeface="Arial" panose="020B0604020202020204" pitchFamily="34" charset="0"/>
            </a:endParaRPr>
          </a:p>
          <a:p>
            <a:pPr marL="285162" indent="-285162">
              <a:buFont typeface="Wingdings" panose="05000000000000000000" pitchFamily="2" charset="2"/>
              <a:buChar char="ü"/>
            </a:pPr>
            <a:r>
              <a:rPr lang="ru-RU" sz="180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anose="020B0604020202020204" pitchFamily="34" charset="0"/>
              </a:rPr>
              <a:t>Наблюдения необходимо проводить за оператором, имеющим достаточную квалификацию и опыт работы на данном рабочем месте</a:t>
            </a:r>
          </a:p>
          <a:p>
            <a:pPr marL="285162" indent="-285162">
              <a:buFont typeface="Wingdings" panose="05000000000000000000" pitchFamily="2" charset="2"/>
              <a:buChar char="ü"/>
            </a:pPr>
            <a:endParaRPr lang="ru-RU" sz="1800" dirty="0">
              <a:solidFill>
                <a:schemeClr val="accent5">
                  <a:lumMod val="50000"/>
                </a:schemeClr>
              </a:solidFill>
              <a:latin typeface="Arial" pitchFamily="34" charset="0"/>
              <a:cs typeface="Arial" panose="020B0604020202020204" pitchFamily="34" charset="0"/>
            </a:endParaRPr>
          </a:p>
          <a:p>
            <a:pPr marL="285162" indent="-285162">
              <a:buFont typeface="Wingdings" panose="05000000000000000000" pitchFamily="2" charset="2"/>
              <a:buChar char="ü"/>
            </a:pPr>
            <a:r>
              <a:rPr lang="ru-RU" sz="180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anose="020B0604020202020204" pitchFamily="34" charset="0"/>
              </a:rPr>
              <a:t>В графе «комментарии» отражаем любые внештатные ситуации, приводящие к резкому увеличению/уменьшению времени цикла</a:t>
            </a:r>
          </a:p>
        </p:txBody>
      </p:sp>
      <p:pic>
        <p:nvPicPr>
          <p:cNvPr id="6" name="Рисунок 5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103" t="-1" r="10204" b="6534"/>
          <a:stretch/>
        </p:blipFill>
        <p:spPr>
          <a:xfrm>
            <a:off x="8872828" y="3063710"/>
            <a:ext cx="1302570" cy="15506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28443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2100" dirty="0">
                <a:latin typeface="Arial" pitchFamily="34" charset="0"/>
                <a:cs typeface="Arial" panose="020B0604020202020204" pitchFamily="34" charset="0"/>
              </a:rPr>
              <a:t>Лист замеров времени</a:t>
            </a:r>
          </a:p>
        </p:txBody>
      </p:sp>
      <p:sp>
        <p:nvSpPr>
          <p:cNvPr id="9" name="Номер слайда 3"/>
          <p:cNvSpPr txBox="1">
            <a:spLocks/>
          </p:cNvSpPr>
          <p:nvPr/>
        </p:nvSpPr>
        <p:spPr>
          <a:xfrm>
            <a:off x="8100872" y="6841030"/>
            <a:ext cx="1980253" cy="372921"/>
          </a:xfrm>
          <a:prstGeom prst="rect">
            <a:avLst/>
          </a:prstGeom>
          <a:solidFill>
            <a:schemeClr val="accent5"/>
          </a:solidFill>
        </p:spPr>
        <p:txBody>
          <a:bodyPr vert="horz" lIns="102550" tIns="51272" rIns="102550" bIns="51272" rtlCol="0" anchor="ctr"/>
          <a:lstStyle>
            <a:defPPr>
              <a:defRPr lang="ru-RU"/>
            </a:defPPr>
            <a:lvl1pPr marL="0" algn="r" defTabSz="956938" rtl="0" eaLnBrk="1" latinLnBrk="0" hangingPunct="1">
              <a:defRPr sz="13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78468" algn="l" defTabSz="956938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56938" algn="l" defTabSz="956938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435405" algn="l" defTabSz="956938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913874" algn="l" defTabSz="956938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392343" algn="l" defTabSz="956938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870815" algn="l" defTabSz="956938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349284" algn="l" defTabSz="956938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27749" algn="l" defTabSz="956938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FC3F8BEE-CD74-4E49-9991-6A4EEEAC08F6}" type="slidenum">
              <a:rPr lang="ru-RU" smtClean="0">
                <a:latin typeface="Arial" pitchFamily="34" charset="0"/>
                <a:cs typeface="Arial" pitchFamily="34" charset="0"/>
              </a:rPr>
              <a:pPr/>
              <a:t>26</a:t>
            </a:fld>
            <a:endParaRPr lang="ru-RU" dirty="0">
              <a:latin typeface="Arial" pitchFamily="34" charset="0"/>
              <a:cs typeface="Arial" pitchFamily="34" charset="0"/>
            </a:endParaRPr>
          </a:p>
        </p:txBody>
      </p:sp>
      <p:pic>
        <p:nvPicPr>
          <p:cNvPr id="10" name="Picture 4" descr="Слайд6"/>
          <p:cNvPicPr>
            <a:picLocks noChangeAspect="1" noChangeArrowheads="1"/>
          </p:cNvPicPr>
          <p:nvPr/>
        </p:nvPicPr>
        <p:blipFill rotWithShape="1">
          <a:blip r:embed="rId3" cstate="print"/>
          <a:srcRect t="10067"/>
          <a:stretch/>
        </p:blipFill>
        <p:spPr bwMode="auto">
          <a:xfrm>
            <a:off x="3648367" y="2079414"/>
            <a:ext cx="6649438" cy="47616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" name="Text Box 6"/>
          <p:cNvSpPr txBox="1">
            <a:spLocks noChangeArrowheads="1"/>
          </p:cNvSpPr>
          <p:nvPr/>
        </p:nvSpPr>
        <p:spPr bwMode="auto">
          <a:xfrm>
            <a:off x="259355" y="1522955"/>
            <a:ext cx="3148863" cy="28210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19291" tIns="11591" rIns="19291" bIns="11591">
            <a:spAutoFit/>
          </a:bodyPr>
          <a:lstStyle/>
          <a:p>
            <a:pPr algn="just">
              <a:lnSpc>
                <a:spcPct val="120000"/>
              </a:lnSpc>
              <a:spcBef>
                <a:spcPct val="50000"/>
              </a:spcBef>
              <a:buFontTx/>
              <a:buChar char="•"/>
            </a:pPr>
            <a:r>
              <a:rPr lang="ru-RU" sz="180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  </a:t>
            </a:r>
            <a:r>
              <a:rPr lang="ru-RU" sz="1800" b="1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После того как мы разбили операцию на элементы- следует приступить к хронометражу каждого из этих элементов</a:t>
            </a:r>
          </a:p>
          <a:p>
            <a:pPr algn="just">
              <a:lnSpc>
                <a:spcPct val="120000"/>
              </a:lnSpc>
              <a:spcBef>
                <a:spcPct val="50000"/>
              </a:spcBef>
              <a:buFontTx/>
              <a:buChar char="•"/>
            </a:pPr>
            <a:r>
              <a:rPr lang="ru-RU" sz="1800" b="1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 Желательно не менее 10 замеров</a:t>
            </a:r>
          </a:p>
        </p:txBody>
      </p:sp>
      <p:sp>
        <p:nvSpPr>
          <p:cNvPr id="12" name="Text Box 7"/>
          <p:cNvSpPr txBox="1">
            <a:spLocks noChangeArrowheads="1"/>
          </p:cNvSpPr>
          <p:nvPr/>
        </p:nvSpPr>
        <p:spPr bwMode="auto">
          <a:xfrm>
            <a:off x="214177" y="4492491"/>
            <a:ext cx="3148863" cy="20178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19291" tIns="11591" rIns="19291" bIns="11591">
            <a:spAutoFit/>
          </a:bodyPr>
          <a:lstStyle/>
          <a:p>
            <a:pPr algn="just">
              <a:lnSpc>
                <a:spcPct val="120000"/>
              </a:lnSpc>
              <a:spcBef>
                <a:spcPct val="50000"/>
              </a:spcBef>
              <a:buFontTx/>
              <a:buChar char="•"/>
            </a:pPr>
            <a:r>
              <a:rPr lang="ru-RU" sz="180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  </a:t>
            </a:r>
            <a:r>
              <a:rPr lang="ru-RU" sz="1800" b="1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Цель заполнения этого бланка - определить лучшее время выполнения каждого элемента и уровень его стабильности</a:t>
            </a:r>
          </a:p>
        </p:txBody>
      </p:sp>
      <p:sp>
        <p:nvSpPr>
          <p:cNvPr id="14" name="Rectangle 2"/>
          <p:cNvSpPr txBox="1">
            <a:spLocks noChangeArrowheads="1"/>
          </p:cNvSpPr>
          <p:nvPr/>
        </p:nvSpPr>
        <p:spPr bwMode="auto">
          <a:xfrm>
            <a:off x="4040372" y="1523123"/>
            <a:ext cx="6040753" cy="5880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8029" tIns="49015" rIns="98029" bIns="49015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7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7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7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7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700">
                <a:solidFill>
                  <a:schemeClr val="tx2"/>
                </a:solidFill>
                <a:latin typeface="Times New Roman" pitchFamily="18" charset="0"/>
              </a:defRPr>
            </a:lvl5pPr>
            <a:lvl6pPr marL="490144" algn="ctr" rtl="0" fontAlgn="base">
              <a:spcBef>
                <a:spcPct val="0"/>
              </a:spcBef>
              <a:spcAft>
                <a:spcPct val="0"/>
              </a:spcAft>
              <a:defRPr sz="4700">
                <a:solidFill>
                  <a:schemeClr val="tx2"/>
                </a:solidFill>
                <a:latin typeface="Times New Roman" pitchFamily="18" charset="0"/>
              </a:defRPr>
            </a:lvl6pPr>
            <a:lvl7pPr marL="980286" algn="ctr" rtl="0" fontAlgn="base">
              <a:spcBef>
                <a:spcPct val="0"/>
              </a:spcBef>
              <a:spcAft>
                <a:spcPct val="0"/>
              </a:spcAft>
              <a:defRPr sz="4700">
                <a:solidFill>
                  <a:schemeClr val="tx2"/>
                </a:solidFill>
                <a:latin typeface="Times New Roman" pitchFamily="18" charset="0"/>
              </a:defRPr>
            </a:lvl7pPr>
            <a:lvl8pPr marL="1470432" algn="ctr" rtl="0" fontAlgn="base">
              <a:spcBef>
                <a:spcPct val="0"/>
              </a:spcBef>
              <a:spcAft>
                <a:spcPct val="0"/>
              </a:spcAft>
              <a:defRPr sz="4700">
                <a:solidFill>
                  <a:schemeClr val="tx2"/>
                </a:solidFill>
                <a:latin typeface="Times New Roman" pitchFamily="18" charset="0"/>
              </a:defRPr>
            </a:lvl8pPr>
            <a:lvl9pPr marL="1960574" algn="ctr" rtl="0" fontAlgn="base">
              <a:spcBef>
                <a:spcPct val="0"/>
              </a:spcBef>
              <a:spcAft>
                <a:spcPct val="0"/>
              </a:spcAft>
              <a:defRPr sz="47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0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	</a:t>
            </a:r>
            <a:r>
              <a:rPr kumimoji="0" lang="ru-RU" sz="21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j-ea"/>
                <a:cs typeface="+mj-cs"/>
              </a:rPr>
              <a:t>Лист замеров времени</a:t>
            </a:r>
            <a:endParaRPr kumimoji="0" lang="ru-RU" sz="21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3911694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Rectangle 2"/>
          <p:cNvSpPr>
            <a:spLocks noGrp="1" noChangeArrowheads="1"/>
          </p:cNvSpPr>
          <p:nvPr>
            <p:ph type="title"/>
          </p:nvPr>
        </p:nvSpPr>
        <p:spPr>
          <a:xfrm>
            <a:off x="1914205" y="252042"/>
            <a:ext cx="7486055" cy="588098"/>
          </a:xfrm>
        </p:spPr>
        <p:txBody>
          <a:bodyPr/>
          <a:lstStyle/>
          <a:p>
            <a:r>
              <a:rPr lang="ru-RU" sz="3000" dirty="0"/>
              <a:t>	</a:t>
            </a:r>
            <a:r>
              <a:rPr lang="ru-RU" sz="2100" b="1" dirty="0">
                <a:latin typeface="Arial" charset="0"/>
              </a:rPr>
              <a:t>Лист з</a:t>
            </a:r>
            <a:r>
              <a:rPr lang="ru-RU" sz="2100" b="1" dirty="0" smtClean="0">
                <a:latin typeface="Arial" charset="0"/>
              </a:rPr>
              <a:t>амеров времени</a:t>
            </a:r>
            <a:endParaRPr lang="ru-RU" sz="2100" b="1" dirty="0">
              <a:latin typeface="Arial" charset="0"/>
            </a:endParaRPr>
          </a:p>
        </p:txBody>
      </p:sp>
      <p:sp>
        <p:nvSpPr>
          <p:cNvPr id="93188" name="Rectangle 4"/>
          <p:cNvSpPr>
            <a:spLocks noChangeArrowheads="1"/>
          </p:cNvSpPr>
          <p:nvPr/>
        </p:nvSpPr>
        <p:spPr bwMode="auto">
          <a:xfrm>
            <a:off x="4959469" y="3537342"/>
            <a:ext cx="10440988" cy="23764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8022" tIns="49011" rIns="98022" bIns="49011">
            <a:spAutoFit/>
          </a:bodyPr>
          <a:lstStyle/>
          <a:p>
            <a:pPr defTabSz="980286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graphicFrame>
        <p:nvGraphicFramePr>
          <p:cNvPr id="93671" name="Group 487"/>
          <p:cNvGraphicFramePr>
            <a:graphicFrameLocks noGrp="1"/>
          </p:cNvGraphicFramePr>
          <p:nvPr/>
        </p:nvGraphicFramePr>
        <p:xfrm>
          <a:off x="609062" y="1456243"/>
          <a:ext cx="9535769" cy="5127354"/>
        </p:xfrm>
        <a:graphic>
          <a:graphicData uri="http://schemas.openxmlformats.org/drawingml/2006/table">
            <a:tbl>
              <a:tblPr/>
              <a:tblGrid>
                <a:gridCol w="296163"/>
                <a:gridCol w="2208671"/>
                <a:gridCol w="732877"/>
                <a:gridCol w="242619"/>
                <a:gridCol w="271064"/>
                <a:gridCol w="250985"/>
                <a:gridCol w="294489"/>
                <a:gridCol w="296163"/>
                <a:gridCol w="297836"/>
                <a:gridCol w="294489"/>
                <a:gridCol w="261025"/>
                <a:gridCol w="261025"/>
                <a:gridCol w="314568"/>
                <a:gridCol w="445081"/>
                <a:gridCol w="512010"/>
                <a:gridCol w="450100"/>
                <a:gridCol w="2106604"/>
              </a:tblGrid>
              <a:tr h="37513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№</a:t>
                      </a: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Рабочий элемент -</a:t>
                      </a:r>
                      <a:r>
                        <a:rPr kumimoji="0" lang="en-US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t</a:t>
                      </a:r>
                      <a:endParaRPr kumimoji="0" lang="ru-RU" sz="7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Точка Отсчета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7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8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Ко-во регул. сек.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 </a:t>
                      </a:r>
                      <a:r>
                        <a:rPr kumimoji="0" lang="ru-RU" sz="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отрегул</a:t>
                      </a: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.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Колебания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Комментарии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70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52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87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70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70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52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70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70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70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70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749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70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70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70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87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52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70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70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749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52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70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70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93633" name="Group 449"/>
          <p:cNvGraphicFramePr>
            <a:graphicFrameLocks noGrp="1"/>
          </p:cNvGraphicFramePr>
          <p:nvPr/>
        </p:nvGraphicFramePr>
        <p:xfrm>
          <a:off x="609059" y="822638"/>
          <a:ext cx="9539114" cy="604902"/>
        </p:xfrm>
        <a:graphic>
          <a:graphicData uri="http://schemas.openxmlformats.org/drawingml/2006/table">
            <a:tbl>
              <a:tblPr/>
              <a:tblGrid>
                <a:gridCol w="953744"/>
                <a:gridCol w="2513199"/>
                <a:gridCol w="2949914"/>
                <a:gridCol w="3122257"/>
              </a:tblGrid>
              <a:tr h="302451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Состав. Части</a:t>
                      </a: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От: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Участок: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Дата: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245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До: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Время такта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Подготовлено: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93649" name="Text Box 465"/>
          <p:cNvSpPr txBox="1">
            <a:spLocks noChangeArrowheads="1"/>
          </p:cNvSpPr>
          <p:nvPr/>
        </p:nvSpPr>
        <p:spPr bwMode="auto">
          <a:xfrm>
            <a:off x="4584664" y="6738630"/>
            <a:ext cx="5133486" cy="49708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8022" tIns="88759" rIns="98022" bIns="88759" anchor="b">
            <a:spAutoFit/>
          </a:bodyPr>
          <a:lstStyle/>
          <a:p>
            <a:pPr defTabSz="980286" fontAlgn="base">
              <a:lnSpc>
                <a:spcPct val="50000"/>
              </a:lnSpc>
              <a:spcBef>
                <a:spcPct val="50000"/>
              </a:spcBef>
              <a:spcAft>
                <a:spcPct val="0"/>
              </a:spcAft>
            </a:pPr>
            <a:r>
              <a:rPr lang="ru-RU" sz="1000" b="1" i="1">
                <a:solidFill>
                  <a:srgbClr val="000000"/>
                </a:solidFill>
                <a:latin typeface="Arial" charset="0"/>
              </a:rPr>
              <a:t>Объяснение условных знаков:</a:t>
            </a:r>
            <a:r>
              <a:rPr lang="ru-RU" sz="1300" b="1" i="1">
                <a:solidFill>
                  <a:srgbClr val="000000"/>
                </a:solidFill>
                <a:latin typeface="Arial" charset="0"/>
              </a:rPr>
              <a:t>                         </a:t>
            </a:r>
            <a:r>
              <a:rPr lang="ru-RU" sz="900">
                <a:solidFill>
                  <a:srgbClr val="000000"/>
                </a:solidFill>
                <a:latin typeface="Arial" charset="0"/>
              </a:rPr>
              <a:t>Подчеркнуть</a:t>
            </a:r>
            <a:r>
              <a:rPr lang="ru-RU" sz="900" b="1" i="1">
                <a:solidFill>
                  <a:srgbClr val="000000"/>
                </a:solidFill>
                <a:latin typeface="Arial" charset="0"/>
              </a:rPr>
              <a:t>  </a:t>
            </a:r>
            <a:r>
              <a:rPr lang="ru-RU" sz="900">
                <a:solidFill>
                  <a:srgbClr val="000000"/>
                </a:solidFill>
                <a:latin typeface="Arial" charset="0"/>
              </a:rPr>
              <a:t>повтор</a:t>
            </a:r>
            <a:r>
              <a:rPr lang="ru-RU" sz="1000">
                <a:solidFill>
                  <a:srgbClr val="000000"/>
                </a:solidFill>
                <a:latin typeface="Arial" charset="0"/>
              </a:rPr>
              <a:t>.</a:t>
            </a:r>
          </a:p>
          <a:p>
            <a:pPr defTabSz="980286" fontAlgn="base">
              <a:lnSpc>
                <a:spcPct val="50000"/>
              </a:lnSpc>
              <a:spcBef>
                <a:spcPct val="50000"/>
              </a:spcBef>
              <a:spcAft>
                <a:spcPct val="0"/>
              </a:spcAft>
            </a:pPr>
            <a:r>
              <a:rPr lang="ru-RU" sz="1300" b="1">
                <a:solidFill>
                  <a:srgbClr val="000000"/>
                </a:solidFill>
                <a:latin typeface="Arial" charset="0"/>
              </a:rPr>
              <a:t>Х </a:t>
            </a:r>
            <a:r>
              <a:rPr lang="ru-RU" sz="900">
                <a:solidFill>
                  <a:srgbClr val="000000"/>
                </a:solidFill>
                <a:latin typeface="Arial" charset="0"/>
              </a:rPr>
              <a:t>Зачеркнуть ошибку</a:t>
            </a:r>
            <a:r>
              <a:rPr lang="ru-RU" sz="1300">
                <a:solidFill>
                  <a:srgbClr val="000000"/>
                </a:solidFill>
                <a:latin typeface="Arial" charset="0"/>
              </a:rPr>
              <a:t>       </a:t>
            </a:r>
            <a:r>
              <a:rPr lang="ru-RU" sz="900">
                <a:solidFill>
                  <a:srgbClr val="000000"/>
                </a:solidFill>
                <a:latin typeface="Arial" charset="0"/>
              </a:rPr>
              <a:t>Обвести наибол.время</a:t>
            </a:r>
            <a:r>
              <a:rPr lang="ru-RU" sz="1100">
                <a:solidFill>
                  <a:srgbClr val="000000"/>
                </a:solidFill>
                <a:latin typeface="Arial" charset="0"/>
              </a:rPr>
              <a:t>  </a:t>
            </a:r>
            <a:r>
              <a:rPr lang="ru-RU" sz="1100" b="1">
                <a:solidFill>
                  <a:srgbClr val="000000"/>
                </a:solidFill>
                <a:latin typeface="Arial" charset="0"/>
              </a:rPr>
              <a:t>___</a:t>
            </a:r>
            <a:r>
              <a:rPr lang="ru-RU" sz="1100">
                <a:solidFill>
                  <a:srgbClr val="000000"/>
                </a:solidFill>
                <a:latin typeface="Arial" charset="0"/>
              </a:rPr>
              <a:t>  </a:t>
            </a:r>
            <a:r>
              <a:rPr lang="ru-RU" sz="900">
                <a:solidFill>
                  <a:srgbClr val="000000"/>
                </a:solidFill>
                <a:latin typeface="Arial" charset="0"/>
              </a:rPr>
              <a:t>наименьшее время</a:t>
            </a:r>
            <a:endParaRPr lang="ru-RU" sz="900" b="1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93650" name="Text Box 466"/>
          <p:cNvSpPr txBox="1">
            <a:spLocks noChangeArrowheads="1"/>
          </p:cNvSpPr>
          <p:nvPr/>
        </p:nvSpPr>
        <p:spPr bwMode="auto">
          <a:xfrm>
            <a:off x="1166246" y="6738626"/>
            <a:ext cx="2446270" cy="52858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8022" tIns="11591" rIns="98022" bIns="11591">
            <a:spAutoFit/>
          </a:bodyPr>
          <a:lstStyle/>
          <a:p>
            <a:pPr defTabSz="980286" fontAlgn="base">
              <a:spcBef>
                <a:spcPct val="50000"/>
              </a:spcBef>
              <a:spcAft>
                <a:spcPct val="0"/>
              </a:spcAft>
            </a:pPr>
            <a:r>
              <a:rPr lang="en-US" sz="800" b="1">
                <a:solidFill>
                  <a:srgbClr val="000000"/>
                </a:solidFill>
                <a:latin typeface="Symbol" pitchFamily="18" charset="2"/>
              </a:rPr>
              <a:t>      </a:t>
            </a:r>
            <a:r>
              <a:rPr lang="ru-RU" sz="800" b="1">
                <a:solidFill>
                  <a:srgbClr val="000000"/>
                </a:solidFill>
                <a:latin typeface="Symbol" pitchFamily="18" charset="2"/>
              </a:rPr>
              <a:t>  </a:t>
            </a:r>
            <a:r>
              <a:rPr lang="en-US" sz="1000" b="1">
                <a:solidFill>
                  <a:srgbClr val="000000"/>
                </a:solidFill>
                <a:latin typeface="Symbol" pitchFamily="18" charset="2"/>
              </a:rPr>
              <a:t>S</a:t>
            </a:r>
            <a:r>
              <a:rPr lang="en-US" sz="1000" b="1">
                <a:solidFill>
                  <a:srgbClr val="000000"/>
                </a:solidFill>
                <a:latin typeface="Arial" charset="0"/>
              </a:rPr>
              <a:t>t  =  _______</a:t>
            </a:r>
          </a:p>
          <a:p>
            <a:pPr defTabSz="980286" fontAlgn="base">
              <a:spcBef>
                <a:spcPct val="50000"/>
              </a:spcBef>
              <a:spcAft>
                <a:spcPct val="0"/>
              </a:spcAft>
            </a:pPr>
            <a:r>
              <a:rPr lang="en-US" sz="1000" b="1">
                <a:solidFill>
                  <a:srgbClr val="000000"/>
                </a:solidFill>
                <a:latin typeface="Arial" charset="0"/>
              </a:rPr>
              <a:t>T - </a:t>
            </a:r>
            <a:r>
              <a:rPr lang="en-US" sz="1000" b="1">
                <a:solidFill>
                  <a:srgbClr val="000000"/>
                </a:solidFill>
                <a:latin typeface="Symbol" pitchFamily="18" charset="2"/>
              </a:rPr>
              <a:t>S</a:t>
            </a:r>
            <a:r>
              <a:rPr lang="en-US" sz="1000" b="1">
                <a:solidFill>
                  <a:srgbClr val="000000"/>
                </a:solidFill>
                <a:latin typeface="Arial" charset="0"/>
              </a:rPr>
              <a:t>t  =  _______</a:t>
            </a:r>
            <a:r>
              <a:rPr lang="en-US" sz="800" b="1">
                <a:solidFill>
                  <a:srgbClr val="000000"/>
                </a:solidFill>
                <a:latin typeface="Arial" charset="0"/>
              </a:rPr>
              <a:t>  </a:t>
            </a:r>
            <a:r>
              <a:rPr lang="en-US" sz="800">
                <a:solidFill>
                  <a:srgbClr val="000000"/>
                </a:solidFill>
                <a:latin typeface="Arial" charset="0"/>
              </a:rPr>
              <a:t>(</a:t>
            </a:r>
            <a:r>
              <a:rPr lang="ru-RU" sz="800">
                <a:solidFill>
                  <a:srgbClr val="000000"/>
                </a:solidFill>
                <a:latin typeface="Arial" charset="0"/>
              </a:rPr>
              <a:t>Отрегулированное                            	    время)</a:t>
            </a:r>
            <a:endParaRPr lang="ru-RU" sz="800" b="1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93651" name="Oval 467"/>
          <p:cNvSpPr>
            <a:spLocks noChangeArrowheads="1"/>
          </p:cNvSpPr>
          <p:nvPr/>
        </p:nvSpPr>
        <p:spPr bwMode="auto">
          <a:xfrm>
            <a:off x="5956884" y="6981438"/>
            <a:ext cx="174016" cy="168028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8022" tIns="49011" rIns="98022" bIns="49011" anchor="ctr"/>
          <a:lstStyle/>
          <a:p>
            <a:pPr defTabSz="980286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93652" name="AutoShape 468"/>
          <p:cNvSpPr>
            <a:spLocks noChangeArrowheads="1"/>
          </p:cNvSpPr>
          <p:nvPr/>
        </p:nvSpPr>
        <p:spPr bwMode="auto">
          <a:xfrm>
            <a:off x="737921" y="3941683"/>
            <a:ext cx="2210343" cy="1298717"/>
          </a:xfrm>
          <a:prstGeom prst="wedgeRoundRectCallout">
            <a:avLst>
              <a:gd name="adj1" fmla="val 5718"/>
              <a:gd name="adj2" fmla="val 174394"/>
              <a:gd name="adj3" fmla="val 16667"/>
            </a:avLst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38590" tIns="11591" rIns="38590" bIns="11591"/>
          <a:lstStyle/>
          <a:p>
            <a:pPr algn="ctr" defTabSz="980286" fontAlgn="base">
              <a:spcBef>
                <a:spcPct val="0"/>
              </a:spcBef>
              <a:spcAft>
                <a:spcPct val="0"/>
              </a:spcAft>
            </a:pPr>
            <a:r>
              <a:rPr lang="ru-RU" sz="1300" b="1">
                <a:solidFill>
                  <a:srgbClr val="000000"/>
                </a:solidFill>
                <a:latin typeface="Arial" charset="0"/>
              </a:rPr>
              <a:t>5.Сложите все подчеркнутые значения в  каждом рабочем элементе(</a:t>
            </a:r>
            <a:r>
              <a:rPr lang="ru-RU" sz="1300" b="1">
                <a:solidFill>
                  <a:srgbClr val="000000"/>
                </a:solidFill>
                <a:latin typeface="Arial" charset="0"/>
                <a:cs typeface="Arial" charset="0"/>
              </a:rPr>
              <a:t>∑</a:t>
            </a:r>
            <a:r>
              <a:rPr lang="en-US" sz="1300" b="1">
                <a:solidFill>
                  <a:srgbClr val="000000"/>
                </a:solidFill>
                <a:latin typeface="Arial" charset="0"/>
                <a:cs typeface="Arial" charset="0"/>
              </a:rPr>
              <a:t>t</a:t>
            </a:r>
            <a:r>
              <a:rPr lang="ru-RU" sz="1300" b="1">
                <a:solidFill>
                  <a:srgbClr val="000000"/>
                </a:solidFill>
                <a:latin typeface="Arial" charset="0"/>
              </a:rPr>
              <a:t>) и запишите в левом нижнем углу бланка</a:t>
            </a:r>
          </a:p>
        </p:txBody>
      </p:sp>
      <p:sp>
        <p:nvSpPr>
          <p:cNvPr id="93654" name="Line 470"/>
          <p:cNvSpPr>
            <a:spLocks noChangeShapeType="1"/>
          </p:cNvSpPr>
          <p:nvPr/>
        </p:nvSpPr>
        <p:spPr bwMode="auto">
          <a:xfrm>
            <a:off x="3870194" y="2607936"/>
            <a:ext cx="18238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77" tIns="50170" rIns="96477" bIns="50170"/>
          <a:lstStyle/>
          <a:p>
            <a:pPr defTabSz="980286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93655" name="Line 471"/>
          <p:cNvSpPr>
            <a:spLocks noChangeShapeType="1"/>
          </p:cNvSpPr>
          <p:nvPr/>
        </p:nvSpPr>
        <p:spPr bwMode="auto">
          <a:xfrm>
            <a:off x="4402283" y="2382148"/>
            <a:ext cx="18238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77" tIns="50170" rIns="96477" bIns="50170"/>
          <a:lstStyle/>
          <a:p>
            <a:pPr defTabSz="980286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93656" name="Line 472"/>
          <p:cNvSpPr>
            <a:spLocks noChangeShapeType="1"/>
          </p:cNvSpPr>
          <p:nvPr/>
        </p:nvSpPr>
        <p:spPr bwMode="auto">
          <a:xfrm>
            <a:off x="5280739" y="1935823"/>
            <a:ext cx="18238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77" tIns="50170" rIns="96477" bIns="50170"/>
          <a:lstStyle/>
          <a:p>
            <a:pPr defTabSz="980286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93657" name="Line 473"/>
          <p:cNvSpPr>
            <a:spLocks noChangeShapeType="1"/>
          </p:cNvSpPr>
          <p:nvPr/>
        </p:nvSpPr>
        <p:spPr bwMode="auto">
          <a:xfrm>
            <a:off x="4412322" y="3012254"/>
            <a:ext cx="18238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77" tIns="50170" rIns="96477" bIns="50170"/>
          <a:lstStyle/>
          <a:p>
            <a:pPr defTabSz="980286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93658" name="Line 474"/>
          <p:cNvSpPr>
            <a:spLocks noChangeShapeType="1"/>
          </p:cNvSpPr>
          <p:nvPr/>
        </p:nvSpPr>
        <p:spPr bwMode="auto">
          <a:xfrm>
            <a:off x="5290771" y="2565929"/>
            <a:ext cx="18238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77" tIns="50170" rIns="96477" bIns="50170"/>
          <a:lstStyle/>
          <a:p>
            <a:pPr defTabSz="980286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93659" name="Line 475"/>
          <p:cNvSpPr>
            <a:spLocks noChangeShapeType="1"/>
          </p:cNvSpPr>
          <p:nvPr/>
        </p:nvSpPr>
        <p:spPr bwMode="auto">
          <a:xfrm>
            <a:off x="4121189" y="3280048"/>
            <a:ext cx="18238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77" tIns="50170" rIns="96477" bIns="50170"/>
          <a:lstStyle/>
          <a:p>
            <a:pPr defTabSz="980286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93660" name="Line 476"/>
          <p:cNvSpPr>
            <a:spLocks noChangeShapeType="1"/>
          </p:cNvSpPr>
          <p:nvPr/>
        </p:nvSpPr>
        <p:spPr bwMode="auto">
          <a:xfrm>
            <a:off x="5538413" y="4321472"/>
            <a:ext cx="18238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77" tIns="50170" rIns="96477" bIns="50170"/>
          <a:lstStyle/>
          <a:p>
            <a:pPr defTabSz="980286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93661" name="Line 477"/>
          <p:cNvSpPr>
            <a:spLocks noChangeShapeType="1"/>
          </p:cNvSpPr>
          <p:nvPr/>
        </p:nvSpPr>
        <p:spPr bwMode="auto">
          <a:xfrm>
            <a:off x="4417341" y="3458578"/>
            <a:ext cx="18238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77" tIns="50170" rIns="96477" bIns="50170"/>
          <a:lstStyle/>
          <a:p>
            <a:pPr defTabSz="980286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93662" name="Line 478"/>
          <p:cNvSpPr>
            <a:spLocks noChangeShapeType="1"/>
          </p:cNvSpPr>
          <p:nvPr/>
        </p:nvSpPr>
        <p:spPr bwMode="auto">
          <a:xfrm>
            <a:off x="3898638" y="4083433"/>
            <a:ext cx="18238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77" tIns="50170" rIns="96477" bIns="50170"/>
          <a:lstStyle/>
          <a:p>
            <a:pPr defTabSz="980286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93664" name="AutoShape 480"/>
          <p:cNvSpPr>
            <a:spLocks noChangeArrowheads="1"/>
          </p:cNvSpPr>
          <p:nvPr/>
        </p:nvSpPr>
        <p:spPr bwMode="auto">
          <a:xfrm>
            <a:off x="5310849" y="3103269"/>
            <a:ext cx="3415074" cy="917153"/>
          </a:xfrm>
          <a:prstGeom prst="wedgeRoundRectCallout">
            <a:avLst>
              <a:gd name="adj1" fmla="val -74792"/>
              <a:gd name="adj2" fmla="val -129389"/>
              <a:gd name="adj3" fmla="val 16667"/>
            </a:avLst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38590" tIns="11591" rIns="38590" bIns="11591"/>
          <a:lstStyle/>
          <a:p>
            <a:pPr algn="ctr" defTabSz="980286" fontAlgn="base">
              <a:spcBef>
                <a:spcPct val="0"/>
              </a:spcBef>
              <a:spcAft>
                <a:spcPct val="0"/>
              </a:spcAft>
            </a:pPr>
            <a:r>
              <a:rPr lang="ru-RU" sz="1300" b="1">
                <a:solidFill>
                  <a:srgbClr val="000000"/>
                </a:solidFill>
                <a:latin typeface="Arial" charset="0"/>
              </a:rPr>
              <a:t>4.После окончания замеров в каждой строке выберете наименьшее из часто повторяемых значений и подчеркните его</a:t>
            </a:r>
          </a:p>
          <a:p>
            <a:pPr algn="ctr" defTabSz="980286" fontAlgn="base">
              <a:spcBef>
                <a:spcPct val="0"/>
              </a:spcBef>
              <a:spcAft>
                <a:spcPct val="0"/>
              </a:spcAft>
            </a:pPr>
            <a:r>
              <a:rPr lang="ru-RU" sz="2600">
                <a:solidFill>
                  <a:srgbClr val="000000"/>
                </a:solidFill>
                <a:latin typeface="Arial" charset="0"/>
              </a:rPr>
              <a:t> </a:t>
            </a:r>
          </a:p>
        </p:txBody>
      </p:sp>
      <p:sp>
        <p:nvSpPr>
          <p:cNvPr id="93665" name="AutoShape 481"/>
          <p:cNvSpPr>
            <a:spLocks noChangeArrowheads="1"/>
          </p:cNvSpPr>
          <p:nvPr/>
        </p:nvSpPr>
        <p:spPr bwMode="auto">
          <a:xfrm>
            <a:off x="5141853" y="988916"/>
            <a:ext cx="5061536" cy="1221704"/>
          </a:xfrm>
          <a:prstGeom prst="wedgeRoundRectCallout">
            <a:avLst>
              <a:gd name="adj1" fmla="val -73370"/>
              <a:gd name="adj2" fmla="val 24213"/>
              <a:gd name="adj3" fmla="val 16667"/>
            </a:avLst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6477" tIns="50170" rIns="96477" bIns="50170"/>
          <a:lstStyle/>
          <a:p>
            <a:pPr algn="ctr" defTabSz="980286" fontAlgn="base">
              <a:spcBef>
                <a:spcPct val="0"/>
              </a:spcBef>
              <a:spcAft>
                <a:spcPct val="0"/>
              </a:spcAft>
            </a:pPr>
            <a:r>
              <a:rPr lang="ru-RU" sz="1300" b="1">
                <a:solidFill>
                  <a:srgbClr val="000000"/>
                </a:solidFill>
                <a:latin typeface="Arial" charset="0"/>
              </a:rPr>
              <a:t>3.Проведите хронометраж и после каждого завершённого цикла запишите время рабочих элементов на лист наблюдений (перенесите показания хронометра в соответствующею графу бланка)</a:t>
            </a:r>
          </a:p>
          <a:p>
            <a:pPr algn="ctr" defTabSz="980286" fontAlgn="base">
              <a:spcBef>
                <a:spcPct val="0"/>
              </a:spcBef>
              <a:spcAft>
                <a:spcPct val="0"/>
              </a:spcAft>
            </a:pPr>
            <a:r>
              <a:rPr lang="ru-RU" sz="1300" b="1">
                <a:solidFill>
                  <a:srgbClr val="000000"/>
                </a:solidFill>
                <a:latin typeface="Arial" charset="0"/>
              </a:rPr>
              <a:t>Это время обозначается «</a:t>
            </a:r>
            <a:r>
              <a:rPr lang="en-US" sz="1300" b="1">
                <a:solidFill>
                  <a:srgbClr val="000000"/>
                </a:solidFill>
                <a:latin typeface="Arial" charset="0"/>
              </a:rPr>
              <a:t>t</a:t>
            </a:r>
            <a:r>
              <a:rPr lang="ru-RU" sz="1300" b="1">
                <a:solidFill>
                  <a:srgbClr val="000000"/>
                </a:solidFill>
                <a:latin typeface="Arial" charset="0"/>
              </a:rPr>
              <a:t>»</a:t>
            </a:r>
          </a:p>
          <a:p>
            <a:pPr algn="ctr" defTabSz="980286" fontAlgn="base">
              <a:spcBef>
                <a:spcPct val="0"/>
              </a:spcBef>
              <a:spcAft>
                <a:spcPct val="0"/>
              </a:spcAft>
            </a:pPr>
            <a:endParaRPr lang="ru-RU" sz="1300" b="1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93667" name="AutoShape 483"/>
          <p:cNvSpPr>
            <a:spLocks noChangeArrowheads="1"/>
          </p:cNvSpPr>
          <p:nvPr/>
        </p:nvSpPr>
        <p:spPr bwMode="auto">
          <a:xfrm>
            <a:off x="880122" y="2529173"/>
            <a:ext cx="3318026" cy="817386"/>
          </a:xfrm>
          <a:prstGeom prst="wedgeRoundRectCallout">
            <a:avLst>
              <a:gd name="adj1" fmla="val -53380"/>
              <a:gd name="adj2" fmla="val -117236"/>
              <a:gd name="adj3" fmla="val 16667"/>
            </a:avLst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6477" tIns="50170" rIns="96477" bIns="50170"/>
          <a:lstStyle/>
          <a:p>
            <a:pPr algn="ctr" defTabSz="980286" fontAlgn="base">
              <a:spcBef>
                <a:spcPct val="0"/>
              </a:spcBef>
              <a:spcAft>
                <a:spcPct val="0"/>
              </a:spcAft>
            </a:pPr>
            <a:r>
              <a:rPr lang="ru-RU" sz="1300" b="1">
                <a:solidFill>
                  <a:srgbClr val="000000"/>
                </a:solidFill>
                <a:latin typeface="Arial" charset="0"/>
              </a:rPr>
              <a:t>Запишите и пронумеруйте каждый рабочий элемент (переходы  указываются, но не нумеруются)</a:t>
            </a:r>
          </a:p>
        </p:txBody>
      </p:sp>
      <p:sp>
        <p:nvSpPr>
          <p:cNvPr id="93668" name="AutoShape 484"/>
          <p:cNvSpPr>
            <a:spLocks noChangeArrowheads="1"/>
          </p:cNvSpPr>
          <p:nvPr/>
        </p:nvSpPr>
        <p:spPr bwMode="auto">
          <a:xfrm>
            <a:off x="878459" y="2481915"/>
            <a:ext cx="3381608" cy="848892"/>
          </a:xfrm>
          <a:prstGeom prst="wedgeRoundRectCallout">
            <a:avLst>
              <a:gd name="adj1" fmla="val -13880"/>
              <a:gd name="adj2" fmla="val -118662"/>
              <a:gd name="adj3" fmla="val 16667"/>
            </a:avLst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6477" tIns="50170" rIns="96477" bIns="50170"/>
          <a:lstStyle/>
          <a:p>
            <a:pPr algn="ctr" defTabSz="980286" fontAlgn="base">
              <a:spcBef>
                <a:spcPct val="0"/>
              </a:spcBef>
              <a:spcAft>
                <a:spcPct val="0"/>
              </a:spcAft>
            </a:pPr>
            <a:r>
              <a:rPr lang="ru-RU" sz="1300" b="1">
                <a:solidFill>
                  <a:srgbClr val="000000"/>
                </a:solidFill>
                <a:latin typeface="Arial" charset="0"/>
              </a:rPr>
              <a:t>1.Запишите и пронумеруйте каждый рабочий элемент (переходы  указываются, но не нумеруются)</a:t>
            </a:r>
          </a:p>
        </p:txBody>
      </p:sp>
      <p:sp>
        <p:nvSpPr>
          <p:cNvPr id="93670" name="AutoShape 486"/>
          <p:cNvSpPr>
            <a:spLocks noChangeArrowheads="1"/>
          </p:cNvSpPr>
          <p:nvPr/>
        </p:nvSpPr>
        <p:spPr bwMode="auto">
          <a:xfrm>
            <a:off x="1100989" y="908402"/>
            <a:ext cx="3120584" cy="546091"/>
          </a:xfrm>
          <a:prstGeom prst="wedgeRoundRectCallout">
            <a:avLst>
              <a:gd name="adj1" fmla="val 25444"/>
              <a:gd name="adj2" fmla="val 160255"/>
              <a:gd name="adj3" fmla="val 16667"/>
            </a:avLst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6477" tIns="50170" rIns="96477" bIns="50170"/>
          <a:lstStyle/>
          <a:p>
            <a:pPr algn="ctr" defTabSz="980286" fontAlgn="base">
              <a:spcBef>
                <a:spcPct val="0"/>
              </a:spcBef>
              <a:spcAft>
                <a:spcPct val="0"/>
              </a:spcAft>
            </a:pPr>
            <a:r>
              <a:rPr lang="ru-RU" sz="1300" b="1">
                <a:solidFill>
                  <a:srgbClr val="000000"/>
                </a:solidFill>
                <a:latin typeface="Arial" charset="0"/>
              </a:rPr>
              <a:t>2.Запишите точку отсчёта для каждого элемента и перехода</a:t>
            </a:r>
          </a:p>
        </p:txBody>
      </p:sp>
      <p:sp>
        <p:nvSpPr>
          <p:cNvPr id="93672" name="AutoShape 488"/>
          <p:cNvSpPr>
            <a:spLocks noChangeArrowheads="1"/>
          </p:cNvSpPr>
          <p:nvPr/>
        </p:nvSpPr>
        <p:spPr bwMode="auto">
          <a:xfrm>
            <a:off x="3154049" y="3469080"/>
            <a:ext cx="2118316" cy="2467912"/>
          </a:xfrm>
          <a:prstGeom prst="wedgeRoundRectCallout">
            <a:avLst>
              <a:gd name="adj1" fmla="val -134755"/>
              <a:gd name="adj2" fmla="val 94468"/>
              <a:gd name="adj3" fmla="val 16667"/>
            </a:avLst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38590" tIns="11591" rIns="38590" bIns="11591"/>
          <a:lstStyle/>
          <a:p>
            <a:pPr algn="ctr" defTabSz="980286" fontAlgn="base">
              <a:spcBef>
                <a:spcPct val="0"/>
              </a:spcBef>
              <a:spcAft>
                <a:spcPct val="0"/>
              </a:spcAft>
            </a:pPr>
            <a:r>
              <a:rPr lang="ru-RU" sz="1300" b="1">
                <a:solidFill>
                  <a:srgbClr val="000000"/>
                </a:solidFill>
                <a:latin typeface="Arial" charset="0"/>
              </a:rPr>
              <a:t>6.«</a:t>
            </a:r>
            <a:r>
              <a:rPr lang="en-US" sz="1300" b="1">
                <a:solidFill>
                  <a:srgbClr val="000000"/>
                </a:solidFill>
                <a:latin typeface="Arial" charset="0"/>
              </a:rPr>
              <a:t>T</a:t>
            </a:r>
            <a:r>
              <a:rPr lang="ru-RU" sz="1300" b="1">
                <a:solidFill>
                  <a:srgbClr val="000000"/>
                </a:solidFill>
                <a:latin typeface="Arial" charset="0"/>
              </a:rPr>
              <a:t>» мы берём из Подготовительного листа наблюдений (то, что подчеркнули), оно всегда больше, чем ∑</a:t>
            </a:r>
            <a:r>
              <a:rPr lang="en-US" sz="1300" b="1">
                <a:solidFill>
                  <a:srgbClr val="000000"/>
                </a:solidFill>
                <a:latin typeface="Arial" charset="0"/>
              </a:rPr>
              <a:t>t</a:t>
            </a:r>
            <a:r>
              <a:rPr lang="ru-RU" sz="1300" b="1">
                <a:solidFill>
                  <a:srgbClr val="000000"/>
                </a:solidFill>
                <a:latin typeface="Arial" charset="0"/>
              </a:rPr>
              <a:t>, потому что ∑</a:t>
            </a:r>
            <a:r>
              <a:rPr lang="en-US" sz="1300" b="1">
                <a:solidFill>
                  <a:srgbClr val="000000"/>
                </a:solidFill>
                <a:latin typeface="Arial" charset="0"/>
              </a:rPr>
              <a:t>t</a:t>
            </a:r>
            <a:r>
              <a:rPr lang="ru-RU" sz="1300" b="1">
                <a:solidFill>
                  <a:srgbClr val="000000"/>
                </a:solidFill>
                <a:latin typeface="Arial" charset="0"/>
              </a:rPr>
              <a:t>  это сумма самого лучшего времени всех элементов измеренных по отдельности</a:t>
            </a:r>
          </a:p>
        </p:txBody>
      </p:sp>
      <p:sp>
        <p:nvSpPr>
          <p:cNvPr id="93673" name="AutoShape 489"/>
          <p:cNvSpPr>
            <a:spLocks noChangeArrowheads="1"/>
          </p:cNvSpPr>
          <p:nvPr/>
        </p:nvSpPr>
        <p:spPr bwMode="auto">
          <a:xfrm>
            <a:off x="4972855" y="5870484"/>
            <a:ext cx="3388302" cy="722871"/>
          </a:xfrm>
          <a:prstGeom prst="wedgeRoundRectCallout">
            <a:avLst>
              <a:gd name="adj1" fmla="val -135926"/>
              <a:gd name="adj2" fmla="val 121671"/>
              <a:gd name="adj3" fmla="val 16667"/>
            </a:avLst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38590" tIns="11591" rIns="38590" bIns="11591"/>
          <a:lstStyle/>
          <a:p>
            <a:pPr algn="ctr" defTabSz="980286" fontAlgn="base">
              <a:spcBef>
                <a:spcPct val="0"/>
              </a:spcBef>
              <a:spcAft>
                <a:spcPct val="0"/>
              </a:spcAft>
            </a:pPr>
            <a:r>
              <a:rPr lang="ru-RU" sz="1300" b="1">
                <a:solidFill>
                  <a:srgbClr val="000000"/>
                </a:solidFill>
                <a:latin typeface="Arial" charset="0"/>
              </a:rPr>
              <a:t>7.Т-(</a:t>
            </a:r>
            <a:r>
              <a:rPr lang="ru-RU" sz="1300" b="1">
                <a:solidFill>
                  <a:srgbClr val="000000"/>
                </a:solidFill>
                <a:latin typeface="Arial" charset="0"/>
                <a:cs typeface="Arial" charset="0"/>
              </a:rPr>
              <a:t>∑</a:t>
            </a:r>
            <a:r>
              <a:rPr lang="en-US" sz="1300" b="1">
                <a:solidFill>
                  <a:srgbClr val="000000"/>
                </a:solidFill>
                <a:latin typeface="Arial" charset="0"/>
                <a:cs typeface="Arial" charset="0"/>
              </a:rPr>
              <a:t>t</a:t>
            </a:r>
            <a:r>
              <a:rPr lang="ru-RU" sz="1300" b="1">
                <a:solidFill>
                  <a:srgbClr val="000000"/>
                </a:solidFill>
                <a:latin typeface="Arial" charset="0"/>
              </a:rPr>
              <a:t>) – время которое требует регулировки. Его нужно распределить между элементами</a:t>
            </a:r>
          </a:p>
        </p:txBody>
      </p:sp>
    </p:spTree>
    <p:extLst>
      <p:ext uri="{BB962C8B-B14F-4D97-AF65-F5344CB8AC3E}">
        <p14:creationId xmlns:p14="http://schemas.microsoft.com/office/powerpoint/2010/main" val="7666097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C8C5C4E-A57A-497A-B5FD-38DB59A2C0C0}" type="slidenum">
              <a:rPr lang="ru-RU">
                <a:solidFill>
                  <a:srgbClr val="000000"/>
                </a:solidFill>
              </a:rPr>
              <a:pPr/>
              <a:t>28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96258" name="Rectangle 2"/>
          <p:cNvSpPr>
            <a:spLocks noGrp="1" noChangeArrowheads="1"/>
          </p:cNvSpPr>
          <p:nvPr>
            <p:ph type="title"/>
          </p:nvPr>
        </p:nvSpPr>
        <p:spPr>
          <a:xfrm>
            <a:off x="1914181" y="252042"/>
            <a:ext cx="7455936" cy="588098"/>
          </a:xfrm>
        </p:spPr>
        <p:txBody>
          <a:bodyPr/>
          <a:lstStyle/>
          <a:p>
            <a:r>
              <a:rPr lang="ru-RU" sz="3000" dirty="0"/>
              <a:t>	</a:t>
            </a:r>
            <a:r>
              <a:rPr lang="ru-RU" sz="2100" b="1" dirty="0">
                <a:latin typeface="Arial" charset="0"/>
              </a:rPr>
              <a:t>Лист </a:t>
            </a:r>
            <a:r>
              <a:rPr lang="ru-RU" sz="2100" b="1" dirty="0" smtClean="0">
                <a:latin typeface="Arial" charset="0"/>
              </a:rPr>
              <a:t>замеров времени</a:t>
            </a:r>
            <a:endParaRPr lang="ru-RU" sz="2100" b="1" dirty="0">
              <a:latin typeface="Arial" charset="0"/>
            </a:endParaRPr>
          </a:p>
        </p:txBody>
      </p:sp>
      <p:sp>
        <p:nvSpPr>
          <p:cNvPr id="96260" name="Rectangle 4"/>
          <p:cNvSpPr>
            <a:spLocks noChangeArrowheads="1"/>
          </p:cNvSpPr>
          <p:nvPr/>
        </p:nvSpPr>
        <p:spPr bwMode="auto">
          <a:xfrm>
            <a:off x="4959469" y="3537342"/>
            <a:ext cx="10440988" cy="23764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8052" tIns="49026" rIns="98052" bIns="49026">
            <a:spAutoFit/>
          </a:bodyPr>
          <a:lstStyle/>
          <a:p>
            <a:pPr defTabSz="980590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graphicFrame>
        <p:nvGraphicFramePr>
          <p:cNvPr id="96752" name="Group 496"/>
          <p:cNvGraphicFramePr>
            <a:graphicFrameLocks noGrp="1"/>
          </p:cNvGraphicFramePr>
          <p:nvPr/>
        </p:nvGraphicFramePr>
        <p:xfrm>
          <a:off x="609058" y="1456246"/>
          <a:ext cx="9535770" cy="5117814"/>
        </p:xfrm>
        <a:graphic>
          <a:graphicData uri="http://schemas.openxmlformats.org/drawingml/2006/table">
            <a:tbl>
              <a:tblPr/>
              <a:tblGrid>
                <a:gridCol w="296163"/>
                <a:gridCol w="2208671"/>
                <a:gridCol w="732877"/>
                <a:gridCol w="242619"/>
                <a:gridCol w="261025"/>
                <a:gridCol w="261025"/>
                <a:gridCol w="294489"/>
                <a:gridCol w="296163"/>
                <a:gridCol w="297836"/>
                <a:gridCol w="294489"/>
                <a:gridCol w="261025"/>
                <a:gridCol w="261025"/>
                <a:gridCol w="314568"/>
                <a:gridCol w="445081"/>
                <a:gridCol w="512010"/>
                <a:gridCol w="450100"/>
                <a:gridCol w="2106604"/>
              </a:tblGrid>
              <a:tr h="37513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№</a:t>
                      </a: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Рабочий элемент -</a:t>
                      </a:r>
                      <a:r>
                        <a:rPr kumimoji="0" lang="en-US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t</a:t>
                      </a:r>
                      <a:endParaRPr kumimoji="0" lang="ru-RU" sz="7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Точка Отсчета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7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8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Ко-во регул. сек.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 </a:t>
                      </a:r>
                      <a:r>
                        <a:rPr kumimoji="0" lang="ru-RU" sz="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отрегул</a:t>
                      </a: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.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Колебания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Комментарии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70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52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87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70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70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52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70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70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70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749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749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749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70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70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87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52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70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70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70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52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70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70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96705" name="Group 449"/>
          <p:cNvGraphicFramePr>
            <a:graphicFrameLocks noGrp="1"/>
          </p:cNvGraphicFramePr>
          <p:nvPr/>
        </p:nvGraphicFramePr>
        <p:xfrm>
          <a:off x="609059" y="822638"/>
          <a:ext cx="9539114" cy="604902"/>
        </p:xfrm>
        <a:graphic>
          <a:graphicData uri="http://schemas.openxmlformats.org/drawingml/2006/table">
            <a:tbl>
              <a:tblPr/>
              <a:tblGrid>
                <a:gridCol w="953744"/>
                <a:gridCol w="2513199"/>
                <a:gridCol w="2949914"/>
                <a:gridCol w="3122257"/>
              </a:tblGrid>
              <a:tr h="302451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Состав. Части</a:t>
                      </a: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От: Взять дверь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Участок: сварка двери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Дата: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245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До: Положить дверь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Время такта</a:t>
                      </a:r>
                      <a:r>
                        <a:rPr kumimoji="0" lang="en-US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: </a:t>
                      </a: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20</a:t>
                      </a:r>
                      <a:r>
                        <a:rPr kumimoji="0" lang="he-IL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״</a:t>
                      </a: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Подготовлено: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96721" name="Text Box 465"/>
          <p:cNvSpPr txBox="1">
            <a:spLocks noChangeArrowheads="1"/>
          </p:cNvSpPr>
          <p:nvPr/>
        </p:nvSpPr>
        <p:spPr bwMode="auto">
          <a:xfrm>
            <a:off x="5054844" y="6731624"/>
            <a:ext cx="5133486" cy="49708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8052" tIns="88786" rIns="98052" bIns="88786" anchor="b">
            <a:spAutoFit/>
          </a:bodyPr>
          <a:lstStyle/>
          <a:p>
            <a:pPr defTabSz="980590" fontAlgn="base">
              <a:lnSpc>
                <a:spcPct val="50000"/>
              </a:lnSpc>
              <a:spcBef>
                <a:spcPct val="50000"/>
              </a:spcBef>
              <a:spcAft>
                <a:spcPct val="0"/>
              </a:spcAft>
            </a:pPr>
            <a:r>
              <a:rPr lang="ru-RU" sz="1000" b="1" i="1">
                <a:solidFill>
                  <a:srgbClr val="000000"/>
                </a:solidFill>
                <a:latin typeface="Arial" charset="0"/>
              </a:rPr>
              <a:t>Объяснение условных знаков:</a:t>
            </a:r>
            <a:r>
              <a:rPr lang="ru-RU" sz="1300" b="1" i="1">
                <a:solidFill>
                  <a:srgbClr val="000000"/>
                </a:solidFill>
                <a:latin typeface="Arial" charset="0"/>
              </a:rPr>
              <a:t>                         </a:t>
            </a:r>
            <a:r>
              <a:rPr lang="ru-RU" sz="900">
                <a:solidFill>
                  <a:srgbClr val="000000"/>
                </a:solidFill>
                <a:latin typeface="Arial" charset="0"/>
              </a:rPr>
              <a:t>Подчеркнуть</a:t>
            </a:r>
            <a:r>
              <a:rPr lang="ru-RU" sz="900" b="1" i="1">
                <a:solidFill>
                  <a:srgbClr val="000000"/>
                </a:solidFill>
                <a:latin typeface="Arial" charset="0"/>
              </a:rPr>
              <a:t>  </a:t>
            </a:r>
            <a:r>
              <a:rPr lang="ru-RU" sz="900">
                <a:solidFill>
                  <a:srgbClr val="000000"/>
                </a:solidFill>
                <a:latin typeface="Arial" charset="0"/>
              </a:rPr>
              <a:t>повтор</a:t>
            </a:r>
            <a:r>
              <a:rPr lang="ru-RU" sz="1000">
                <a:solidFill>
                  <a:srgbClr val="000000"/>
                </a:solidFill>
                <a:latin typeface="Arial" charset="0"/>
              </a:rPr>
              <a:t>.</a:t>
            </a:r>
          </a:p>
          <a:p>
            <a:pPr defTabSz="980590" fontAlgn="base">
              <a:lnSpc>
                <a:spcPct val="50000"/>
              </a:lnSpc>
              <a:spcBef>
                <a:spcPct val="50000"/>
              </a:spcBef>
              <a:spcAft>
                <a:spcPct val="0"/>
              </a:spcAft>
            </a:pPr>
            <a:r>
              <a:rPr lang="ru-RU" sz="1300" b="1">
                <a:solidFill>
                  <a:srgbClr val="000000"/>
                </a:solidFill>
                <a:latin typeface="Arial" charset="0"/>
              </a:rPr>
              <a:t>Х </a:t>
            </a:r>
            <a:r>
              <a:rPr lang="ru-RU" sz="900">
                <a:solidFill>
                  <a:srgbClr val="000000"/>
                </a:solidFill>
                <a:latin typeface="Arial" charset="0"/>
              </a:rPr>
              <a:t>Зачеркнуть ошибку</a:t>
            </a:r>
            <a:r>
              <a:rPr lang="ru-RU" sz="1300">
                <a:solidFill>
                  <a:srgbClr val="000000"/>
                </a:solidFill>
                <a:latin typeface="Arial" charset="0"/>
              </a:rPr>
              <a:t>       </a:t>
            </a:r>
            <a:r>
              <a:rPr lang="ru-RU" sz="900">
                <a:solidFill>
                  <a:srgbClr val="000000"/>
                </a:solidFill>
                <a:latin typeface="Arial" charset="0"/>
              </a:rPr>
              <a:t>Обвести наибол.время</a:t>
            </a:r>
            <a:r>
              <a:rPr lang="ru-RU" sz="1100">
                <a:solidFill>
                  <a:srgbClr val="000000"/>
                </a:solidFill>
                <a:latin typeface="Arial" charset="0"/>
              </a:rPr>
              <a:t>  </a:t>
            </a:r>
            <a:r>
              <a:rPr lang="ru-RU" sz="1100" b="1">
                <a:solidFill>
                  <a:srgbClr val="000000"/>
                </a:solidFill>
                <a:latin typeface="Arial" charset="0"/>
              </a:rPr>
              <a:t>___</a:t>
            </a:r>
            <a:r>
              <a:rPr lang="ru-RU" sz="1100">
                <a:solidFill>
                  <a:srgbClr val="000000"/>
                </a:solidFill>
                <a:latin typeface="Arial" charset="0"/>
              </a:rPr>
              <a:t>  </a:t>
            </a:r>
            <a:r>
              <a:rPr lang="ru-RU" sz="900">
                <a:solidFill>
                  <a:srgbClr val="000000"/>
                </a:solidFill>
                <a:latin typeface="Arial" charset="0"/>
              </a:rPr>
              <a:t>наименьшее время</a:t>
            </a:r>
            <a:endParaRPr lang="ru-RU" sz="900" b="1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96722" name="Text Box 466"/>
          <p:cNvSpPr txBox="1">
            <a:spLocks noChangeArrowheads="1"/>
          </p:cNvSpPr>
          <p:nvPr/>
        </p:nvSpPr>
        <p:spPr bwMode="auto">
          <a:xfrm>
            <a:off x="1166246" y="6738626"/>
            <a:ext cx="2446270" cy="52858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8052" tIns="11591" rIns="98052" bIns="11591">
            <a:spAutoFit/>
          </a:bodyPr>
          <a:lstStyle/>
          <a:p>
            <a:pPr defTabSz="980590" fontAlgn="base">
              <a:spcBef>
                <a:spcPct val="50000"/>
              </a:spcBef>
              <a:spcAft>
                <a:spcPct val="0"/>
              </a:spcAft>
            </a:pPr>
            <a:r>
              <a:rPr lang="en-US" sz="800" b="1">
                <a:solidFill>
                  <a:srgbClr val="000000"/>
                </a:solidFill>
                <a:latin typeface="Symbol" pitchFamily="18" charset="2"/>
              </a:rPr>
              <a:t>      </a:t>
            </a:r>
            <a:r>
              <a:rPr lang="ru-RU" sz="800" b="1">
                <a:solidFill>
                  <a:srgbClr val="000000"/>
                </a:solidFill>
                <a:latin typeface="Symbol" pitchFamily="18" charset="2"/>
              </a:rPr>
              <a:t>  </a:t>
            </a:r>
            <a:r>
              <a:rPr lang="en-US" sz="1000" b="1">
                <a:solidFill>
                  <a:srgbClr val="000000"/>
                </a:solidFill>
                <a:latin typeface="Symbol" pitchFamily="18" charset="2"/>
              </a:rPr>
              <a:t>S</a:t>
            </a:r>
            <a:r>
              <a:rPr lang="en-US" sz="1000" b="1">
                <a:solidFill>
                  <a:srgbClr val="000000"/>
                </a:solidFill>
                <a:latin typeface="Arial" charset="0"/>
              </a:rPr>
              <a:t>t  =  _______</a:t>
            </a:r>
          </a:p>
          <a:p>
            <a:pPr defTabSz="980590" fontAlgn="base">
              <a:spcBef>
                <a:spcPct val="50000"/>
              </a:spcBef>
              <a:spcAft>
                <a:spcPct val="0"/>
              </a:spcAft>
            </a:pPr>
            <a:r>
              <a:rPr lang="en-US" sz="1000" b="1">
                <a:solidFill>
                  <a:srgbClr val="000000"/>
                </a:solidFill>
                <a:latin typeface="Arial" charset="0"/>
              </a:rPr>
              <a:t>T - </a:t>
            </a:r>
            <a:r>
              <a:rPr lang="en-US" sz="1000" b="1">
                <a:solidFill>
                  <a:srgbClr val="000000"/>
                </a:solidFill>
                <a:latin typeface="Symbol" pitchFamily="18" charset="2"/>
              </a:rPr>
              <a:t>S</a:t>
            </a:r>
            <a:r>
              <a:rPr lang="en-US" sz="1000" b="1">
                <a:solidFill>
                  <a:srgbClr val="000000"/>
                </a:solidFill>
                <a:latin typeface="Arial" charset="0"/>
              </a:rPr>
              <a:t>t  =  _______</a:t>
            </a:r>
            <a:r>
              <a:rPr lang="en-US" sz="800" b="1">
                <a:solidFill>
                  <a:srgbClr val="000000"/>
                </a:solidFill>
                <a:latin typeface="Arial" charset="0"/>
              </a:rPr>
              <a:t>  </a:t>
            </a:r>
            <a:r>
              <a:rPr lang="en-US" sz="800">
                <a:solidFill>
                  <a:srgbClr val="000000"/>
                </a:solidFill>
                <a:latin typeface="Arial" charset="0"/>
              </a:rPr>
              <a:t>(</a:t>
            </a:r>
            <a:r>
              <a:rPr lang="ru-RU" sz="800">
                <a:solidFill>
                  <a:srgbClr val="000000"/>
                </a:solidFill>
                <a:latin typeface="Arial" charset="0"/>
              </a:rPr>
              <a:t>Отрегулированное                            	    время)</a:t>
            </a:r>
            <a:endParaRPr lang="ru-RU" sz="800" b="1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96723" name="Oval 467"/>
          <p:cNvSpPr>
            <a:spLocks noChangeArrowheads="1"/>
          </p:cNvSpPr>
          <p:nvPr/>
        </p:nvSpPr>
        <p:spPr bwMode="auto">
          <a:xfrm>
            <a:off x="6500520" y="6973165"/>
            <a:ext cx="174016" cy="168028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8052" tIns="49026" rIns="98052" bIns="49026" anchor="ctr"/>
          <a:lstStyle/>
          <a:p>
            <a:pPr defTabSz="980590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96724" name="Line 468"/>
          <p:cNvSpPr>
            <a:spLocks noChangeShapeType="1"/>
          </p:cNvSpPr>
          <p:nvPr/>
        </p:nvSpPr>
        <p:spPr bwMode="auto">
          <a:xfrm>
            <a:off x="3870194" y="2607936"/>
            <a:ext cx="18238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507" tIns="50186" rIns="96507" bIns="50186"/>
          <a:lstStyle/>
          <a:p>
            <a:pPr defTabSz="980590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96725" name="Line 469"/>
          <p:cNvSpPr>
            <a:spLocks noChangeShapeType="1"/>
          </p:cNvSpPr>
          <p:nvPr/>
        </p:nvSpPr>
        <p:spPr bwMode="auto">
          <a:xfrm>
            <a:off x="4402283" y="2382148"/>
            <a:ext cx="18238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507" tIns="50186" rIns="96507" bIns="50186"/>
          <a:lstStyle/>
          <a:p>
            <a:pPr defTabSz="980590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96726" name="Line 470"/>
          <p:cNvSpPr>
            <a:spLocks noChangeShapeType="1"/>
          </p:cNvSpPr>
          <p:nvPr/>
        </p:nvSpPr>
        <p:spPr bwMode="auto">
          <a:xfrm>
            <a:off x="5280739" y="1935823"/>
            <a:ext cx="18238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507" tIns="50186" rIns="96507" bIns="50186"/>
          <a:lstStyle/>
          <a:p>
            <a:pPr defTabSz="980590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96727" name="Line 471"/>
          <p:cNvSpPr>
            <a:spLocks noChangeShapeType="1"/>
          </p:cNvSpPr>
          <p:nvPr/>
        </p:nvSpPr>
        <p:spPr bwMode="auto">
          <a:xfrm>
            <a:off x="4412322" y="3012254"/>
            <a:ext cx="18238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507" tIns="50186" rIns="96507" bIns="50186"/>
          <a:lstStyle/>
          <a:p>
            <a:pPr defTabSz="980590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96728" name="Line 472"/>
          <p:cNvSpPr>
            <a:spLocks noChangeShapeType="1"/>
          </p:cNvSpPr>
          <p:nvPr/>
        </p:nvSpPr>
        <p:spPr bwMode="auto">
          <a:xfrm>
            <a:off x="5290771" y="2565929"/>
            <a:ext cx="18238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507" tIns="50186" rIns="96507" bIns="50186"/>
          <a:lstStyle/>
          <a:p>
            <a:pPr defTabSz="980590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96729" name="Line 473"/>
          <p:cNvSpPr>
            <a:spLocks noChangeShapeType="1"/>
          </p:cNvSpPr>
          <p:nvPr/>
        </p:nvSpPr>
        <p:spPr bwMode="auto">
          <a:xfrm>
            <a:off x="4121189" y="3280048"/>
            <a:ext cx="18238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507" tIns="50186" rIns="96507" bIns="50186"/>
          <a:lstStyle/>
          <a:p>
            <a:pPr defTabSz="980590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96730" name="Line 474"/>
          <p:cNvSpPr>
            <a:spLocks noChangeShapeType="1"/>
          </p:cNvSpPr>
          <p:nvPr/>
        </p:nvSpPr>
        <p:spPr bwMode="auto">
          <a:xfrm>
            <a:off x="5538413" y="4321472"/>
            <a:ext cx="18238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507" tIns="50186" rIns="96507" bIns="50186"/>
          <a:lstStyle/>
          <a:p>
            <a:pPr defTabSz="980590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96731" name="Line 475"/>
          <p:cNvSpPr>
            <a:spLocks noChangeShapeType="1"/>
          </p:cNvSpPr>
          <p:nvPr/>
        </p:nvSpPr>
        <p:spPr bwMode="auto">
          <a:xfrm>
            <a:off x="4417341" y="3458578"/>
            <a:ext cx="18238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507" tIns="50186" rIns="96507" bIns="50186"/>
          <a:lstStyle/>
          <a:p>
            <a:pPr defTabSz="980590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96732" name="Line 476"/>
          <p:cNvSpPr>
            <a:spLocks noChangeShapeType="1"/>
          </p:cNvSpPr>
          <p:nvPr/>
        </p:nvSpPr>
        <p:spPr bwMode="auto">
          <a:xfrm>
            <a:off x="3898638" y="4083433"/>
            <a:ext cx="18238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507" tIns="50186" rIns="96507" bIns="50186"/>
          <a:lstStyle/>
          <a:p>
            <a:pPr defTabSz="980590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96733" name="AutoShape 477"/>
          <p:cNvSpPr>
            <a:spLocks noChangeArrowheads="1"/>
          </p:cNvSpPr>
          <p:nvPr/>
        </p:nvSpPr>
        <p:spPr bwMode="auto">
          <a:xfrm>
            <a:off x="552187" y="3820890"/>
            <a:ext cx="2821075" cy="789381"/>
          </a:xfrm>
          <a:prstGeom prst="wedgeRoundRectCallout">
            <a:avLst>
              <a:gd name="adj1" fmla="val 107708"/>
              <a:gd name="adj2" fmla="val -123838"/>
              <a:gd name="adj3" fmla="val 16667"/>
            </a:avLst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38602" tIns="11591" rIns="38602" bIns="11591"/>
          <a:lstStyle/>
          <a:p>
            <a:pPr algn="ctr" defTabSz="980590" fontAlgn="base">
              <a:spcBef>
                <a:spcPct val="0"/>
              </a:spcBef>
              <a:spcAft>
                <a:spcPct val="0"/>
              </a:spcAft>
            </a:pPr>
            <a:r>
              <a:rPr lang="ru-RU" sz="1300" b="1">
                <a:solidFill>
                  <a:srgbClr val="000000"/>
                </a:solidFill>
                <a:latin typeface="Arial" charset="0"/>
              </a:rPr>
              <a:t>11.Определите  и обведите  карандашом самое большое время каждого элемента</a:t>
            </a:r>
          </a:p>
        </p:txBody>
      </p:sp>
      <p:sp>
        <p:nvSpPr>
          <p:cNvPr id="96735" name="AutoShape 479"/>
          <p:cNvSpPr>
            <a:spLocks noChangeArrowheads="1"/>
          </p:cNvSpPr>
          <p:nvPr/>
        </p:nvSpPr>
        <p:spPr bwMode="auto">
          <a:xfrm>
            <a:off x="6458698" y="4319722"/>
            <a:ext cx="3686138" cy="1463244"/>
          </a:xfrm>
          <a:prstGeom prst="wedgeRoundRectCallout">
            <a:avLst>
              <a:gd name="adj1" fmla="val -14366"/>
              <a:gd name="adj2" fmla="val -96653"/>
              <a:gd name="adj3" fmla="val 16667"/>
            </a:avLst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38602" tIns="11591" rIns="38602" bIns="11591"/>
          <a:lstStyle/>
          <a:p>
            <a:pPr algn="ctr" defTabSz="980590" fontAlgn="base">
              <a:spcBef>
                <a:spcPct val="0"/>
              </a:spcBef>
              <a:spcAft>
                <a:spcPct val="0"/>
              </a:spcAft>
            </a:pPr>
            <a:r>
              <a:rPr lang="ru-RU">
                <a:solidFill>
                  <a:srgbClr val="000000"/>
                </a:solidFill>
                <a:latin typeface="Arial" charset="0"/>
              </a:rPr>
              <a:t> </a:t>
            </a:r>
            <a:r>
              <a:rPr lang="ru-RU" sz="1300" b="1">
                <a:solidFill>
                  <a:srgbClr val="000000"/>
                </a:solidFill>
                <a:latin typeface="Arial" charset="0"/>
              </a:rPr>
              <a:t>12.Из обведенного значения</a:t>
            </a:r>
            <a:r>
              <a:rPr lang="ru-RU">
                <a:solidFill>
                  <a:srgbClr val="000000"/>
                </a:solidFill>
                <a:latin typeface="Arial" charset="0"/>
              </a:rPr>
              <a:t> </a:t>
            </a:r>
            <a:r>
              <a:rPr lang="ru-RU" sz="1300" b="1">
                <a:solidFill>
                  <a:srgbClr val="000000"/>
                </a:solidFill>
                <a:latin typeface="Arial" charset="0"/>
              </a:rPr>
              <a:t>вычитаем</a:t>
            </a:r>
            <a:r>
              <a:rPr lang="ru-RU">
                <a:solidFill>
                  <a:srgbClr val="000000"/>
                </a:solidFill>
                <a:latin typeface="Arial" charset="0"/>
              </a:rPr>
              <a:t> </a:t>
            </a:r>
            <a:r>
              <a:rPr lang="en-US" sz="1300" b="1">
                <a:solidFill>
                  <a:srgbClr val="000000"/>
                </a:solidFill>
                <a:latin typeface="Arial" charset="0"/>
              </a:rPr>
              <a:t>t</a:t>
            </a:r>
            <a:r>
              <a:rPr lang="ru-RU" sz="1100" b="1">
                <a:solidFill>
                  <a:srgbClr val="000000"/>
                </a:solidFill>
                <a:latin typeface="Arial" charset="0"/>
              </a:rPr>
              <a:t>отрегулированное</a:t>
            </a:r>
            <a:r>
              <a:rPr lang="ru-RU" sz="1300" b="1">
                <a:solidFill>
                  <a:srgbClr val="000000"/>
                </a:solidFill>
                <a:latin typeface="Arial" charset="0"/>
              </a:rPr>
              <a:t> и определяем величину  колебаний.</a:t>
            </a:r>
          </a:p>
          <a:p>
            <a:pPr algn="ctr" defTabSz="980590" fontAlgn="base">
              <a:spcBef>
                <a:spcPct val="0"/>
              </a:spcBef>
              <a:spcAft>
                <a:spcPct val="0"/>
              </a:spcAft>
            </a:pPr>
            <a:r>
              <a:rPr lang="ru-RU" sz="1300" b="1">
                <a:solidFill>
                  <a:srgbClr val="000000"/>
                </a:solidFill>
                <a:latin typeface="Arial" charset="0"/>
              </a:rPr>
              <a:t>Определите их причины. Запишите в графу – комментарии.</a:t>
            </a:r>
          </a:p>
        </p:txBody>
      </p:sp>
      <p:sp>
        <p:nvSpPr>
          <p:cNvPr id="96736" name="Oval 480"/>
          <p:cNvSpPr>
            <a:spLocks noChangeArrowheads="1"/>
          </p:cNvSpPr>
          <p:nvPr/>
        </p:nvSpPr>
        <p:spPr bwMode="auto">
          <a:xfrm>
            <a:off x="3861827" y="1834306"/>
            <a:ext cx="220867" cy="154026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6507" tIns="50186" rIns="96507" bIns="50186" anchor="ctr"/>
          <a:lstStyle/>
          <a:p>
            <a:pPr defTabSz="980590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96737" name="Oval 481"/>
          <p:cNvSpPr>
            <a:spLocks noChangeArrowheads="1"/>
          </p:cNvSpPr>
          <p:nvPr/>
        </p:nvSpPr>
        <p:spPr bwMode="auto">
          <a:xfrm>
            <a:off x="4651594" y="2065345"/>
            <a:ext cx="220867" cy="154026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6507" tIns="50186" rIns="96507" bIns="50186" anchor="ctr"/>
          <a:lstStyle/>
          <a:p>
            <a:pPr defTabSz="980590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96738" name="Oval 482"/>
          <p:cNvSpPr>
            <a:spLocks noChangeArrowheads="1"/>
          </p:cNvSpPr>
          <p:nvPr/>
        </p:nvSpPr>
        <p:spPr bwMode="auto">
          <a:xfrm>
            <a:off x="6351601" y="2282381"/>
            <a:ext cx="220867" cy="154026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6507" tIns="50186" rIns="96507" bIns="50186" anchor="ctr"/>
          <a:lstStyle/>
          <a:p>
            <a:pPr defTabSz="980590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96739" name="Oval 483"/>
          <p:cNvSpPr>
            <a:spLocks noChangeArrowheads="1"/>
          </p:cNvSpPr>
          <p:nvPr/>
        </p:nvSpPr>
        <p:spPr bwMode="auto">
          <a:xfrm>
            <a:off x="5535062" y="2695450"/>
            <a:ext cx="220867" cy="154026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6507" tIns="50186" rIns="96507" bIns="50186" anchor="ctr"/>
          <a:lstStyle/>
          <a:p>
            <a:pPr defTabSz="980590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96740" name="Oval 484"/>
          <p:cNvSpPr>
            <a:spLocks noChangeArrowheads="1"/>
          </p:cNvSpPr>
          <p:nvPr/>
        </p:nvSpPr>
        <p:spPr bwMode="auto">
          <a:xfrm>
            <a:off x="4939400" y="3129523"/>
            <a:ext cx="220867" cy="154026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6507" tIns="50186" rIns="96507" bIns="50186" anchor="ctr"/>
          <a:lstStyle/>
          <a:p>
            <a:pPr defTabSz="980590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96741" name="Oval 485"/>
          <p:cNvSpPr>
            <a:spLocks noChangeArrowheads="1"/>
          </p:cNvSpPr>
          <p:nvPr/>
        </p:nvSpPr>
        <p:spPr bwMode="auto">
          <a:xfrm>
            <a:off x="5233882" y="3563595"/>
            <a:ext cx="220867" cy="154026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6507" tIns="50186" rIns="96507" bIns="50186" anchor="ctr"/>
          <a:lstStyle/>
          <a:p>
            <a:pPr defTabSz="980590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96742" name="Oval 486"/>
          <p:cNvSpPr>
            <a:spLocks noChangeArrowheads="1"/>
          </p:cNvSpPr>
          <p:nvPr/>
        </p:nvSpPr>
        <p:spPr bwMode="auto">
          <a:xfrm>
            <a:off x="6077190" y="4193700"/>
            <a:ext cx="220867" cy="154026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6507" tIns="50186" rIns="96507" bIns="50186" anchor="ctr"/>
          <a:lstStyle/>
          <a:p>
            <a:pPr defTabSz="980590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96743" name="Oval 487"/>
          <p:cNvSpPr>
            <a:spLocks noChangeArrowheads="1"/>
          </p:cNvSpPr>
          <p:nvPr/>
        </p:nvSpPr>
        <p:spPr bwMode="auto">
          <a:xfrm>
            <a:off x="6358294" y="3766629"/>
            <a:ext cx="220867" cy="154026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6507" tIns="50186" rIns="96507" bIns="50186" anchor="ctr"/>
          <a:lstStyle/>
          <a:p>
            <a:pPr defTabSz="980590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96744" name="Oval 488"/>
          <p:cNvSpPr>
            <a:spLocks noChangeArrowheads="1"/>
          </p:cNvSpPr>
          <p:nvPr/>
        </p:nvSpPr>
        <p:spPr bwMode="auto">
          <a:xfrm>
            <a:off x="4390569" y="4004669"/>
            <a:ext cx="220867" cy="154026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6507" tIns="50186" rIns="96507" bIns="50186" anchor="ctr"/>
          <a:lstStyle/>
          <a:p>
            <a:pPr defTabSz="980590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96745" name="Line 489"/>
          <p:cNvSpPr>
            <a:spLocks noChangeShapeType="1"/>
          </p:cNvSpPr>
          <p:nvPr/>
        </p:nvSpPr>
        <p:spPr bwMode="auto">
          <a:xfrm flipH="1">
            <a:off x="6331522" y="2254376"/>
            <a:ext cx="294489" cy="18903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507" tIns="50186" rIns="96507" bIns="50186"/>
          <a:lstStyle/>
          <a:p>
            <a:pPr defTabSz="980590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96746" name="Line 490"/>
          <p:cNvSpPr>
            <a:spLocks noChangeShapeType="1"/>
          </p:cNvSpPr>
          <p:nvPr/>
        </p:nvSpPr>
        <p:spPr bwMode="auto">
          <a:xfrm>
            <a:off x="6318136" y="2247376"/>
            <a:ext cx="321261" cy="21703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507" tIns="50186" rIns="96507" bIns="50186"/>
          <a:lstStyle/>
          <a:p>
            <a:pPr defTabSz="980590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96747" name="Oval 491"/>
          <p:cNvSpPr>
            <a:spLocks noChangeArrowheads="1"/>
          </p:cNvSpPr>
          <p:nvPr/>
        </p:nvSpPr>
        <p:spPr bwMode="auto">
          <a:xfrm>
            <a:off x="7270212" y="2592187"/>
            <a:ext cx="435041" cy="250291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6507" tIns="50186" rIns="96507" bIns="50186" anchor="ctr"/>
          <a:lstStyle/>
          <a:p>
            <a:pPr defTabSz="980590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96748" name="AutoShape 492"/>
          <p:cNvSpPr>
            <a:spLocks noChangeArrowheads="1"/>
          </p:cNvSpPr>
          <p:nvPr/>
        </p:nvSpPr>
        <p:spPr bwMode="auto">
          <a:xfrm>
            <a:off x="704441" y="1837807"/>
            <a:ext cx="4455825" cy="964412"/>
          </a:xfrm>
          <a:prstGeom prst="wedgeRoundRectCallout">
            <a:avLst>
              <a:gd name="adj1" fmla="val 87926"/>
              <a:gd name="adj2" fmla="val -45824"/>
              <a:gd name="adj3" fmla="val 16667"/>
            </a:avLst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38602" tIns="11591" rIns="38602" bIns="11591"/>
          <a:lstStyle/>
          <a:p>
            <a:pPr algn="ctr" defTabSz="980590" fontAlgn="base">
              <a:spcBef>
                <a:spcPct val="0"/>
              </a:spcBef>
              <a:spcAft>
                <a:spcPct val="0"/>
              </a:spcAft>
            </a:pPr>
            <a:r>
              <a:rPr lang="ru-RU" sz="1300" b="1">
                <a:solidFill>
                  <a:srgbClr val="000000"/>
                </a:solidFill>
                <a:latin typeface="Arial" charset="0"/>
              </a:rPr>
              <a:t>8.Регулируйте время на основании ваших наблюдений, т.е. некоторым или каждому элементу отводим определенную долю времени из разности Т-(∑</a:t>
            </a:r>
            <a:r>
              <a:rPr lang="en-US" sz="1300" b="1">
                <a:solidFill>
                  <a:srgbClr val="000000"/>
                </a:solidFill>
                <a:latin typeface="Arial" charset="0"/>
              </a:rPr>
              <a:t>t</a:t>
            </a:r>
            <a:r>
              <a:rPr lang="ru-RU" sz="1300" b="1">
                <a:solidFill>
                  <a:srgbClr val="000000"/>
                </a:solidFill>
                <a:latin typeface="Arial" charset="0"/>
              </a:rPr>
              <a:t>) и записываем в эту графу </a:t>
            </a:r>
          </a:p>
        </p:txBody>
      </p:sp>
      <p:sp>
        <p:nvSpPr>
          <p:cNvPr id="96750" name="AutoShape 494"/>
          <p:cNvSpPr>
            <a:spLocks noChangeArrowheads="1"/>
          </p:cNvSpPr>
          <p:nvPr/>
        </p:nvSpPr>
        <p:spPr bwMode="auto">
          <a:xfrm>
            <a:off x="2282303" y="5039098"/>
            <a:ext cx="3999032" cy="323804"/>
          </a:xfrm>
          <a:prstGeom prst="wedgeRoundRectCallout">
            <a:avLst>
              <a:gd name="adj1" fmla="val 74560"/>
              <a:gd name="adj2" fmla="val 412162"/>
              <a:gd name="adj3" fmla="val 16667"/>
            </a:avLst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38602" tIns="11591" rIns="38602" bIns="11591"/>
          <a:lstStyle/>
          <a:p>
            <a:pPr algn="ctr" defTabSz="980590" fontAlgn="base">
              <a:spcBef>
                <a:spcPct val="0"/>
              </a:spcBef>
              <a:spcAft>
                <a:spcPct val="0"/>
              </a:spcAft>
            </a:pPr>
            <a:r>
              <a:rPr lang="ru-RU" sz="1300" b="1">
                <a:solidFill>
                  <a:srgbClr val="000000"/>
                </a:solidFill>
                <a:latin typeface="Arial" charset="0"/>
              </a:rPr>
              <a:t>10.Убедитесь что </a:t>
            </a:r>
            <a:r>
              <a:rPr lang="ru-RU" sz="1300" b="1">
                <a:solidFill>
                  <a:srgbClr val="000000"/>
                </a:solidFill>
                <a:latin typeface="Arial" charset="0"/>
                <a:cs typeface="Arial" charset="0"/>
              </a:rPr>
              <a:t>∑</a:t>
            </a:r>
            <a:r>
              <a:rPr lang="en-US" sz="1300" b="1">
                <a:solidFill>
                  <a:srgbClr val="000000"/>
                </a:solidFill>
                <a:latin typeface="Arial" charset="0"/>
                <a:cs typeface="Arial" charset="0"/>
              </a:rPr>
              <a:t>t</a:t>
            </a:r>
            <a:r>
              <a:rPr lang="ru-RU" sz="1300" b="1">
                <a:solidFill>
                  <a:srgbClr val="000000"/>
                </a:solidFill>
                <a:latin typeface="Arial" charset="0"/>
              </a:rPr>
              <a:t>отрегулированного =Т</a:t>
            </a:r>
          </a:p>
        </p:txBody>
      </p:sp>
      <p:sp>
        <p:nvSpPr>
          <p:cNvPr id="96751" name="AutoShape 495"/>
          <p:cNvSpPr>
            <a:spLocks noChangeArrowheads="1"/>
          </p:cNvSpPr>
          <p:nvPr/>
        </p:nvSpPr>
        <p:spPr bwMode="auto">
          <a:xfrm>
            <a:off x="6043745" y="2574683"/>
            <a:ext cx="3764779" cy="882147"/>
          </a:xfrm>
          <a:prstGeom prst="wedgeRoundRectCallout">
            <a:avLst>
              <a:gd name="adj1" fmla="val -13111"/>
              <a:gd name="adj2" fmla="val -127181"/>
              <a:gd name="adj3" fmla="val 16667"/>
            </a:avLst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38602" tIns="11591" rIns="38602" bIns="11591"/>
          <a:lstStyle/>
          <a:p>
            <a:pPr algn="ctr" defTabSz="980590" fontAlgn="base">
              <a:spcBef>
                <a:spcPct val="0"/>
              </a:spcBef>
              <a:spcAft>
                <a:spcPct val="0"/>
              </a:spcAft>
            </a:pPr>
            <a:r>
              <a:rPr lang="ru-RU" sz="1300" b="1">
                <a:solidFill>
                  <a:srgbClr val="000000"/>
                </a:solidFill>
                <a:latin typeface="Arial" charset="0"/>
              </a:rPr>
              <a:t>9.Запишите </a:t>
            </a:r>
            <a:r>
              <a:rPr lang="en-US" sz="1300" b="1">
                <a:solidFill>
                  <a:srgbClr val="000000"/>
                </a:solidFill>
                <a:latin typeface="Arial" charset="0"/>
              </a:rPr>
              <a:t>t</a:t>
            </a:r>
            <a:r>
              <a:rPr lang="ru-RU" sz="1100" b="1">
                <a:solidFill>
                  <a:srgbClr val="000000"/>
                </a:solidFill>
                <a:latin typeface="Arial" charset="0"/>
              </a:rPr>
              <a:t>отрегулированное</a:t>
            </a:r>
            <a:r>
              <a:rPr lang="ru-RU" sz="1300" b="1">
                <a:solidFill>
                  <a:srgbClr val="000000"/>
                </a:solidFill>
                <a:latin typeface="Arial" charset="0"/>
              </a:rPr>
              <a:t> , как сумму подчеркнутого значения в строке и нами добавленного времени при регулировке</a:t>
            </a:r>
          </a:p>
        </p:txBody>
      </p:sp>
    </p:spTree>
    <p:extLst>
      <p:ext uri="{BB962C8B-B14F-4D97-AF65-F5344CB8AC3E}">
        <p14:creationId xmlns:p14="http://schemas.microsoft.com/office/powerpoint/2010/main" val="10624845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2100" dirty="0">
                <a:latin typeface="Arial" pitchFamily="34" charset="0"/>
                <a:cs typeface="Arial" panose="020B0604020202020204" pitchFamily="34" charset="0"/>
              </a:rPr>
              <a:t>Практическое задание </a:t>
            </a:r>
            <a:r>
              <a:rPr lang="ru-RU" sz="2100" dirty="0" smtClean="0">
                <a:latin typeface="Arial" pitchFamily="34" charset="0"/>
                <a:cs typeface="Arial" panose="020B0604020202020204" pitchFamily="34" charset="0"/>
              </a:rPr>
              <a:t>№3 (часть 1)</a:t>
            </a:r>
            <a:endParaRPr lang="ru-RU" sz="2100" dirty="0">
              <a:latin typeface="Arial" pitchFamily="34" charset="0"/>
              <a:cs typeface="Arial" panose="020B0604020202020204" pitchFamily="34" charset="0"/>
            </a:endParaRPr>
          </a:p>
        </p:txBody>
      </p:sp>
      <p:pic>
        <p:nvPicPr>
          <p:cNvPr id="5" name="Рисунок 4" descr="ноу-хау.jpg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8102019" y="2232036"/>
            <a:ext cx="2266064" cy="4536695"/>
          </a:xfrm>
          <a:prstGeom prst="rect">
            <a:avLst/>
          </a:prstGeom>
        </p:spPr>
      </p:pic>
      <p:sp>
        <p:nvSpPr>
          <p:cNvPr id="6" name="Содержимое 2"/>
          <p:cNvSpPr txBox="1">
            <a:spLocks/>
          </p:cNvSpPr>
          <p:nvPr/>
        </p:nvSpPr>
        <p:spPr>
          <a:xfrm>
            <a:off x="514886" y="6292341"/>
            <a:ext cx="6071752" cy="735149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defTabSz="1027640">
              <a:spcBef>
                <a:spcPts val="1840"/>
              </a:spcBef>
              <a:defRPr/>
            </a:pPr>
            <a:r>
              <a:rPr lang="ru-RU" sz="2600" b="1" dirty="0">
                <a:solidFill>
                  <a:srgbClr val="4BACC6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Время на выполнение: </a:t>
            </a:r>
            <a:r>
              <a:rPr lang="ru-RU" sz="2600" b="1" dirty="0" smtClean="0">
                <a:solidFill>
                  <a:srgbClr val="4BACC6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30 мин</a:t>
            </a:r>
            <a:endParaRPr lang="ru-RU" sz="2600" b="1" dirty="0">
              <a:solidFill>
                <a:srgbClr val="4BACC6">
                  <a:lumMod val="50000"/>
                </a:srgb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" name="Скругленный прямоугольник 6"/>
          <p:cNvSpPr/>
          <p:nvPr/>
        </p:nvSpPr>
        <p:spPr>
          <a:xfrm>
            <a:off x="1425650" y="1478257"/>
            <a:ext cx="6921079" cy="4719343"/>
          </a:xfrm>
          <a:prstGeom prst="roundRect">
            <a:avLst/>
          </a:prstGeom>
          <a:solidFill>
            <a:srgbClr val="FFFFFF"/>
          </a:solidFill>
          <a:ln w="25400" cap="flat" cmpd="sng" algn="ctr">
            <a:solidFill>
              <a:srgbClr val="90CDD7">
                <a:lumMod val="50000"/>
              </a:srgbClr>
            </a:solidFill>
            <a:prstDash val="solid"/>
          </a:ln>
          <a:effectLst/>
        </p:spPr>
        <p:txBody>
          <a:bodyPr lIns="102462" tIns="51231" rIns="102462" bIns="51231" rtlCol="0" anchor="ctr"/>
          <a:lstStyle/>
          <a:p>
            <a:pPr indent="388662" algn="just" defTabSz="981883">
              <a:spcBef>
                <a:spcPts val="1200"/>
              </a:spcBef>
            </a:pPr>
            <a:r>
              <a:rPr lang="ru-RU" sz="2100" b="1" kern="0" dirty="0">
                <a:solidFill>
                  <a:srgbClr val="4BACC6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Выполняется индивидуально.</a:t>
            </a:r>
          </a:p>
          <a:p>
            <a:pPr indent="388662" algn="just" defTabSz="981883">
              <a:spcBef>
                <a:spcPts val="1200"/>
              </a:spcBef>
            </a:pPr>
            <a:r>
              <a:rPr lang="ru-RU" sz="2100" b="1" kern="0" dirty="0" smtClean="0">
                <a:solidFill>
                  <a:srgbClr val="4BACC6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Понаблюдайте </a:t>
            </a:r>
            <a:r>
              <a:rPr lang="ru-RU" sz="2100" b="1" kern="0" dirty="0">
                <a:solidFill>
                  <a:srgbClr val="4BACC6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за работой тренера.</a:t>
            </a:r>
          </a:p>
          <a:p>
            <a:pPr indent="388662" algn="just" defTabSz="981883">
              <a:spcBef>
                <a:spcPts val="1200"/>
              </a:spcBef>
            </a:pPr>
            <a:r>
              <a:rPr lang="ru-RU" sz="2100" b="1" kern="0" dirty="0" smtClean="0">
                <a:solidFill>
                  <a:srgbClr val="4BACC6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Условно </a:t>
            </a:r>
            <a:r>
              <a:rPr lang="ru-RU" sz="2100" b="1" kern="0" dirty="0">
                <a:solidFill>
                  <a:srgbClr val="4BACC6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разбейте его действия на рабочие элементы и зафиксируйте их в листах замеров.</a:t>
            </a:r>
          </a:p>
          <a:p>
            <a:pPr indent="388662" algn="just" defTabSz="981883">
              <a:spcBef>
                <a:spcPts val="1200"/>
              </a:spcBef>
            </a:pPr>
            <a:r>
              <a:rPr lang="ru-RU" sz="2100" b="1" kern="0" dirty="0" smtClean="0">
                <a:solidFill>
                  <a:srgbClr val="4BACC6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Выполните </a:t>
            </a:r>
            <a:r>
              <a:rPr lang="ru-RU" sz="2100" b="1" kern="0" dirty="0">
                <a:solidFill>
                  <a:srgbClr val="4BACC6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хронометраж действий тренера и заполните лист замеров времени.</a:t>
            </a:r>
          </a:p>
          <a:p>
            <a:pPr indent="388662" algn="just" defTabSz="981883">
              <a:spcBef>
                <a:spcPts val="1200"/>
              </a:spcBef>
            </a:pPr>
            <a:r>
              <a:rPr lang="ru-RU" sz="2100" b="1" kern="0" dirty="0" smtClean="0">
                <a:solidFill>
                  <a:srgbClr val="4BACC6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Произвести </a:t>
            </a:r>
            <a:r>
              <a:rPr lang="ru-RU" sz="2100" b="1" kern="0" dirty="0">
                <a:solidFill>
                  <a:srgbClr val="4BACC6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минимум 5 замеров</a:t>
            </a:r>
            <a:r>
              <a:rPr lang="ru-RU" sz="2100" b="1" kern="0" dirty="0" smtClean="0">
                <a:solidFill>
                  <a:srgbClr val="4BACC6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.</a:t>
            </a:r>
          </a:p>
          <a:p>
            <a:pPr indent="388662" algn="just" defTabSz="981883">
              <a:spcBef>
                <a:spcPts val="1200"/>
              </a:spcBef>
            </a:pPr>
            <a:r>
              <a:rPr lang="ru-RU" sz="2100" b="1" kern="0" dirty="0" smtClean="0">
                <a:solidFill>
                  <a:srgbClr val="4BACC6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Представьте результаты проделанной работы другим участникам.</a:t>
            </a:r>
          </a:p>
        </p:txBody>
      </p:sp>
      <p:pic>
        <p:nvPicPr>
          <p:cNvPr id="8" name="Изображение 14" descr="noun_5440_cc.png"/>
          <p:cNvPicPr>
            <a:picLocks noChangeAspect="1"/>
          </p:cNvPicPr>
          <p:nvPr/>
        </p:nvPicPr>
        <p:blipFill rotWithShape="1">
          <a:blip r:embed="rId4" cstate="print">
            <a:duotone>
              <a:srgbClr val="0F7C9C">
                <a:shade val="45000"/>
                <a:satMod val="135000"/>
              </a:srgb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64941" y="1478259"/>
            <a:ext cx="637175" cy="635137"/>
          </a:xfrm>
          <a:prstGeom prst="rect">
            <a:avLst/>
          </a:prstGeom>
        </p:spPr>
      </p:pic>
      <p:sp>
        <p:nvSpPr>
          <p:cNvPr id="9" name="Номер слайда 3"/>
          <p:cNvSpPr txBox="1">
            <a:spLocks/>
          </p:cNvSpPr>
          <p:nvPr/>
        </p:nvSpPr>
        <p:spPr>
          <a:xfrm>
            <a:off x="8100869" y="6841030"/>
            <a:ext cx="1980253" cy="372921"/>
          </a:xfrm>
          <a:prstGeom prst="rect">
            <a:avLst/>
          </a:prstGeom>
          <a:solidFill>
            <a:schemeClr val="accent5"/>
          </a:solidFill>
        </p:spPr>
        <p:txBody>
          <a:bodyPr vert="horz" lIns="102759" tIns="51377" rIns="102759" bIns="51377" rtlCol="0" anchor="ctr"/>
          <a:lstStyle>
            <a:defPPr>
              <a:defRPr lang="ru-RU"/>
            </a:defPPr>
            <a:lvl1pPr marL="0" algn="r" defTabSz="956938" rtl="0" eaLnBrk="1" latinLnBrk="0" hangingPunct="1">
              <a:defRPr sz="13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78468" algn="l" defTabSz="956938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56938" algn="l" defTabSz="956938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435405" algn="l" defTabSz="956938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913874" algn="l" defTabSz="956938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392343" algn="l" defTabSz="956938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870815" algn="l" defTabSz="956938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349284" algn="l" defTabSz="956938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27749" algn="l" defTabSz="956938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FC3F8BEE-CD74-4E49-9991-6A4EEEAC08F6}" type="slidenum">
              <a:rPr lang="ru-RU" smtClean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pPr/>
              <a:t>29</a:t>
            </a:fld>
            <a:endParaRPr lang="ru-RU" dirty="0">
              <a:solidFill>
                <a:prstClr val="white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526767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59910" y="360196"/>
            <a:ext cx="7740989" cy="900114"/>
          </a:xfrm>
        </p:spPr>
        <p:txBody>
          <a:bodyPr/>
          <a:lstStyle/>
          <a:p>
            <a:r>
              <a:rPr lang="ru-RU" dirty="0">
                <a:latin typeface="Arial" pitchFamily="34" charset="0"/>
                <a:cs typeface="Arial" panose="020B0604020202020204" pitchFamily="34" charset="0"/>
              </a:rPr>
              <a:t>Содержание</a:t>
            </a: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latin typeface="Arial" pitchFamily="34" charset="0"/>
                <a:cs typeface="Arial" pitchFamily="34" charset="0"/>
              </a:rPr>
              <a:pPr/>
              <a:t>3</a:t>
            </a:fld>
            <a:endParaRPr lang="ru-RU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3" name="Скругленный прямоугольник 26"/>
          <p:cNvSpPr/>
          <p:nvPr/>
        </p:nvSpPr>
        <p:spPr>
          <a:xfrm>
            <a:off x="858647" y="3901569"/>
            <a:ext cx="7827836" cy="487177"/>
          </a:xfrm>
          <a:prstGeom prst="roundRect">
            <a:avLst/>
          </a:prstGeom>
          <a:solidFill>
            <a:sysClr val="window" lastClr="FFFFFF"/>
          </a:solidFill>
          <a:ln w="25400" cap="flat" cmpd="sng" algn="ctr">
            <a:solidFill>
              <a:srgbClr val="0F7C9C"/>
            </a:solidFill>
            <a:prstDash val="solid"/>
          </a:ln>
          <a:effectLst/>
        </p:spPr>
        <p:txBody>
          <a:bodyPr lIns="86892" tIns="43446" rIns="86892" bIns="43446" rtlCol="0" anchor="ctr"/>
          <a:lstStyle/>
          <a:p>
            <a:pPr defTabSz="868969">
              <a:defRPr/>
            </a:pPr>
            <a:r>
              <a:rPr lang="ru-RU" b="1" kern="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Хронометраж и работа с листом замеров времени</a:t>
            </a:r>
          </a:p>
        </p:txBody>
      </p:sp>
      <p:sp>
        <p:nvSpPr>
          <p:cNvPr id="24" name="Скругленный прямоугольник 28"/>
          <p:cNvSpPr/>
          <p:nvPr/>
        </p:nvSpPr>
        <p:spPr>
          <a:xfrm>
            <a:off x="858647" y="1918174"/>
            <a:ext cx="7827836" cy="485819"/>
          </a:xfrm>
          <a:prstGeom prst="roundRect">
            <a:avLst/>
          </a:prstGeom>
          <a:solidFill>
            <a:srgbClr val="90CDD7">
              <a:lumMod val="40000"/>
              <a:lumOff val="60000"/>
            </a:srgbClr>
          </a:solidFill>
          <a:ln w="25400" cap="flat" cmpd="sng" algn="ctr">
            <a:noFill/>
            <a:prstDash val="solid"/>
          </a:ln>
          <a:effectLst/>
        </p:spPr>
        <p:txBody>
          <a:bodyPr lIns="86892" tIns="43446" rIns="86892" bIns="43446" rtlCol="0" anchor="ctr"/>
          <a:lstStyle/>
          <a:p>
            <a:pPr defTabSz="868969">
              <a:defRPr/>
            </a:pPr>
            <a:r>
              <a:rPr lang="ru-RU" b="1" kern="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Что такое СР и какие задачи решает</a:t>
            </a:r>
          </a:p>
        </p:txBody>
      </p:sp>
      <p:sp>
        <p:nvSpPr>
          <p:cNvPr id="26" name="Скругленный прямоугольник 25"/>
          <p:cNvSpPr/>
          <p:nvPr/>
        </p:nvSpPr>
        <p:spPr>
          <a:xfrm>
            <a:off x="858647" y="3217299"/>
            <a:ext cx="7827836" cy="507521"/>
          </a:xfrm>
          <a:prstGeom prst="roundRect">
            <a:avLst/>
          </a:prstGeom>
          <a:solidFill>
            <a:sysClr val="window" lastClr="FFFFFF"/>
          </a:solidFill>
          <a:ln w="25400" cap="flat" cmpd="sng" algn="ctr">
            <a:solidFill>
              <a:srgbClr val="0F7C9C"/>
            </a:solidFill>
            <a:prstDash val="solid"/>
          </a:ln>
          <a:effectLst/>
        </p:spPr>
        <p:txBody>
          <a:bodyPr lIns="86892" tIns="43446" rIns="86892" bIns="43446" rtlCol="0" anchor="ctr"/>
          <a:lstStyle/>
          <a:p>
            <a:pPr defTabSz="868969">
              <a:defRPr/>
            </a:pPr>
            <a:r>
              <a:rPr lang="ru-RU" b="1" kern="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Этапы последовательного внедрения и улучшения СР</a:t>
            </a:r>
          </a:p>
        </p:txBody>
      </p:sp>
      <p:sp>
        <p:nvSpPr>
          <p:cNvPr id="27" name="Скругленный прямоугольник 26"/>
          <p:cNvSpPr/>
          <p:nvPr/>
        </p:nvSpPr>
        <p:spPr>
          <a:xfrm>
            <a:off x="858676" y="4550487"/>
            <a:ext cx="7827835" cy="411474"/>
          </a:xfrm>
          <a:prstGeom prst="roundRect">
            <a:avLst/>
          </a:prstGeom>
          <a:solidFill>
            <a:sysClr val="window" lastClr="FFFFFF"/>
          </a:solidFill>
          <a:ln w="25400" cap="flat" cmpd="sng" algn="ctr">
            <a:solidFill>
              <a:srgbClr val="0F7C9C"/>
            </a:solidFill>
            <a:prstDash val="solid"/>
          </a:ln>
          <a:effectLst/>
        </p:spPr>
        <p:txBody>
          <a:bodyPr lIns="86892" tIns="43446" rIns="86892" bIns="43446" rtlCol="0" anchor="ctr"/>
          <a:lstStyle/>
          <a:p>
            <a:pPr defTabSz="868969">
              <a:defRPr/>
            </a:pPr>
            <a:r>
              <a:rPr lang="ru-RU" b="1" kern="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Составление документов СР</a:t>
            </a:r>
          </a:p>
        </p:txBody>
      </p:sp>
      <p:sp>
        <p:nvSpPr>
          <p:cNvPr id="28" name="Скругленный прямоугольник 27"/>
          <p:cNvSpPr/>
          <p:nvPr/>
        </p:nvSpPr>
        <p:spPr>
          <a:xfrm>
            <a:off x="858675" y="2576036"/>
            <a:ext cx="7827835" cy="411474"/>
          </a:xfrm>
          <a:prstGeom prst="roundRect">
            <a:avLst/>
          </a:prstGeom>
          <a:solidFill>
            <a:sysClr val="window" lastClr="FFFFFF"/>
          </a:solidFill>
          <a:ln w="25400" cap="flat" cmpd="sng" algn="ctr">
            <a:solidFill>
              <a:srgbClr val="0F7C9C"/>
            </a:solidFill>
            <a:prstDash val="solid"/>
          </a:ln>
          <a:effectLst/>
        </p:spPr>
        <p:txBody>
          <a:bodyPr lIns="86892" tIns="43446" rIns="86892" bIns="43446" rtlCol="0" anchor="ctr"/>
          <a:lstStyle/>
          <a:p>
            <a:pPr defTabSz="868969">
              <a:defRPr/>
            </a:pPr>
            <a:r>
              <a:rPr lang="ru-RU" b="1" kern="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Три элемента СР</a:t>
            </a:r>
          </a:p>
        </p:txBody>
      </p:sp>
      <p:sp>
        <p:nvSpPr>
          <p:cNvPr id="29" name="Скругленный прямоугольник 28"/>
          <p:cNvSpPr/>
          <p:nvPr/>
        </p:nvSpPr>
        <p:spPr>
          <a:xfrm>
            <a:off x="858647" y="5135577"/>
            <a:ext cx="7827836" cy="878588"/>
          </a:xfrm>
          <a:prstGeom prst="roundRect">
            <a:avLst/>
          </a:prstGeom>
          <a:solidFill>
            <a:sysClr val="window" lastClr="FFFFFF"/>
          </a:solidFill>
          <a:ln w="25400" cap="flat" cmpd="sng" algn="ctr">
            <a:solidFill>
              <a:srgbClr val="0F7C9C"/>
            </a:solidFill>
            <a:prstDash val="solid"/>
          </a:ln>
          <a:effectLst/>
        </p:spPr>
        <p:txBody>
          <a:bodyPr lIns="86892" tIns="43446" rIns="86892" bIns="43446" rtlCol="0" anchor="ctr"/>
          <a:lstStyle/>
          <a:p>
            <a:pPr defTabSz="868969">
              <a:defRPr/>
            </a:pPr>
            <a:r>
              <a:rPr lang="ru-RU" b="1" kern="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Построение диаграммы загрузки и </a:t>
            </a:r>
            <a:r>
              <a:rPr lang="ru-RU" b="1" kern="0" dirty="0" smtClean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выявление проблемных </a:t>
            </a:r>
            <a:r>
              <a:rPr lang="ru-RU" b="1" kern="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мест</a:t>
            </a:r>
          </a:p>
        </p:txBody>
      </p:sp>
    </p:spTree>
    <p:extLst>
      <p:ext uri="{BB962C8B-B14F-4D97-AF65-F5344CB8AC3E}">
        <p14:creationId xmlns:p14="http://schemas.microsoft.com/office/powerpoint/2010/main" val="17087143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>
          <a:xfrm>
            <a:off x="344064" y="457200"/>
            <a:ext cx="7572018" cy="819173"/>
          </a:xfrm>
        </p:spPr>
        <p:txBody>
          <a:bodyPr/>
          <a:lstStyle/>
          <a:p>
            <a:pPr eaLnBrk="1" hangingPunct="1"/>
            <a:r>
              <a:rPr lang="ru-RU" dirty="0" smtClean="0">
                <a:latin typeface="Arial" pitchFamily="34" charset="0"/>
                <a:cs typeface="Arial" pitchFamily="34" charset="0"/>
              </a:rPr>
              <a:t>Лист замеров времени работы тренера</a:t>
            </a:r>
            <a:endParaRPr lang="ru-RU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6147" name="Rectangle 4"/>
          <p:cNvSpPr>
            <a:spLocks noChangeArrowheads="1"/>
          </p:cNvSpPr>
          <p:nvPr/>
        </p:nvSpPr>
        <p:spPr bwMode="auto">
          <a:xfrm>
            <a:off x="4959469" y="3548053"/>
            <a:ext cx="10440988" cy="41671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endParaRPr lang="ru-RU" sz="2108"/>
          </a:p>
        </p:txBody>
      </p:sp>
      <p:sp>
        <p:nvSpPr>
          <p:cNvPr id="62" name="Номер слайда 3"/>
          <p:cNvSpPr>
            <a:spLocks noGrp="1"/>
          </p:cNvSpPr>
          <p:nvPr>
            <p:ph type="sldNum" sz="quarter" idx="12"/>
          </p:nvPr>
        </p:nvSpPr>
        <p:spPr>
          <a:xfrm>
            <a:off x="8100868" y="6841029"/>
            <a:ext cx="1980253" cy="372921"/>
          </a:xfrm>
        </p:spPr>
        <p:txBody>
          <a:bodyPr/>
          <a:lstStyle/>
          <a:p>
            <a:fld id="{FC3F8BEE-CD74-4E49-9991-6A4EEEAC08F6}" type="slidenum">
              <a:rPr lang="ru-RU" smtClean="0">
                <a:latin typeface="Arial" pitchFamily="34" charset="0"/>
                <a:cs typeface="Arial" pitchFamily="34" charset="0"/>
              </a:rPr>
              <a:pPr/>
              <a:t>30</a:t>
            </a:fld>
            <a:endParaRPr lang="ru-RU" dirty="0"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3" name="Group 87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62761469"/>
              </p:ext>
            </p:extLst>
          </p:nvPr>
        </p:nvGraphicFramePr>
        <p:xfrm>
          <a:off x="269613" y="2314814"/>
          <a:ext cx="9675936" cy="3251721"/>
        </p:xfrm>
        <a:graphic>
          <a:graphicData uri="http://schemas.openxmlformats.org/drawingml/2006/table">
            <a:tbl>
              <a:tblPr/>
              <a:tblGrid>
                <a:gridCol w="288069"/>
                <a:gridCol w="2218414"/>
                <a:gridCol w="697139"/>
                <a:gridCol w="377329"/>
                <a:gridCol w="377329"/>
                <a:gridCol w="377329"/>
                <a:gridCol w="377329"/>
                <a:gridCol w="377329"/>
                <a:gridCol w="377329"/>
                <a:gridCol w="377329"/>
                <a:gridCol w="377329"/>
                <a:gridCol w="377329"/>
                <a:gridCol w="427150"/>
                <a:gridCol w="414780"/>
                <a:gridCol w="386499"/>
                <a:gridCol w="424206"/>
                <a:gridCol w="509047"/>
                <a:gridCol w="914671"/>
              </a:tblGrid>
              <a:tr h="36353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№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Рабочий элемент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Точка отсчета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8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9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7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   min</a:t>
                      </a:r>
                      <a:endParaRPr kumimoji="0" lang="ru-RU" sz="700" b="1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5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Кол-во </a:t>
                      </a:r>
                      <a:r>
                        <a:rPr kumimoji="0" lang="ru-RU" sz="5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отрег</a:t>
                      </a:r>
                      <a:r>
                        <a:rPr kumimoji="0" lang="en-US" sz="5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.</a:t>
                      </a:r>
                      <a:endParaRPr kumimoji="0" lang="ru-RU" sz="5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t</a:t>
                      </a:r>
                      <a:r>
                        <a:rPr kumimoji="0" lang="ru-RU" sz="45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отрег</a:t>
                      </a:r>
                      <a:endParaRPr kumimoji="0" lang="en-US" sz="4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5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Колеб</a:t>
                      </a:r>
                      <a:endParaRPr kumimoji="0" lang="en-US" sz="5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Комментарии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212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Встает со стула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Спина-стул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01,35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01,00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01,06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00,50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01,19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00,89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00,83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01,11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01,10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00,49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00,49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00,49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84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Переход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Нога-пол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02,14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02,70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01,43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02,12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03,57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03,37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02,16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02,50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04,00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02,77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01,43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01,43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2,57</a:t>
                      </a:r>
                      <a:endParaRPr lang="ru-RU" sz="6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84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Взять маркер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Маркер-рука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01,25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00,99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00,29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00,56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00,82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00,69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00,46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00,63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00,62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00,30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00,29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+0,60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00,89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0,96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84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Переход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Нога-пол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02,00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02,43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02,70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02,26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02,37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02,16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02,05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02,22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02,90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02,30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02,00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02,00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84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3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Написать на доске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Маркер-доска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6,59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05,26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05,59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06,06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06,25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05,73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05,66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06,27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08,30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06,44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05,26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+1,50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06,76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3,04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84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4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Переход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Нога-пол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03,13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02,93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01,89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01,34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02,79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02,49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02,43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03,09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02,53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02,24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01,34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01,34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1,79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84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5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Положить маркер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Маркер-стол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00,60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00,80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00,46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01,65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00,66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01,47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01,50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00,26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00,93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00,79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00,26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+0,60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00,86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1,39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84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Переход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Нога-пол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03,52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04,52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02,33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03,70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03,34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03,12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02,79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02,60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03,07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02,46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02,33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02,33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2,19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84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6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Сесть на стул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Спина-стул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01,52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01,37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01,57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01,39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01,20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01,47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01,49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01,82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01,53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02,79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01,20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01,20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1,59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84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ИТОГО: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22,1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17,32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19,58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22,19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21,39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19,37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20,5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24,98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20,58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14,6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600" dirty="0">
                        <a:latin typeface="+mn-lt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17,30</a:t>
                      </a:r>
                      <a:endParaRPr lang="ru-RU" sz="6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14,86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84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84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84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84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78" name="Group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19788931"/>
              </p:ext>
            </p:extLst>
          </p:nvPr>
        </p:nvGraphicFramePr>
        <p:xfrm>
          <a:off x="272909" y="1769512"/>
          <a:ext cx="9672639" cy="548640"/>
        </p:xfrm>
        <a:graphic>
          <a:graphicData uri="http://schemas.openxmlformats.org/drawingml/2006/table">
            <a:tbl>
              <a:tblPr/>
              <a:tblGrid>
                <a:gridCol w="2454449"/>
                <a:gridCol w="2073099"/>
                <a:gridCol w="935471"/>
                <a:gridCol w="2104810"/>
                <a:gridCol w="2104810"/>
              </a:tblGrid>
              <a:tr h="2286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Участок: Создания надписи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Подготовлено: Иванов И.И.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035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     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Время такта: 16 сек.</a:t>
                      </a:r>
                      <a:endParaRPr kumimoji="0" lang="he-IL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Оператор: Гаврилов С.М.</a:t>
                      </a:r>
                      <a:endParaRPr kumimoji="0" lang="he-IL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Дата: 21.02.2019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81" name="Rectangle 107"/>
          <p:cNvSpPr>
            <a:spLocks noChangeArrowheads="1"/>
          </p:cNvSpPr>
          <p:nvPr/>
        </p:nvSpPr>
        <p:spPr bwMode="auto">
          <a:xfrm>
            <a:off x="275013" y="1766541"/>
            <a:ext cx="1599669" cy="4985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1" hangingPunct="1">
              <a:spcBef>
                <a:spcPct val="20000"/>
              </a:spcBef>
              <a:buNone/>
            </a:pPr>
            <a:r>
              <a:rPr lang="ru-RU" sz="1200" b="1" dirty="0" smtClean="0">
                <a:latin typeface="Arial" charset="0"/>
              </a:rPr>
              <a:t>Изделие </a:t>
            </a:r>
            <a:r>
              <a:rPr lang="ru-RU" sz="1200" dirty="0" smtClean="0"/>
              <a:t>Слава ПСР</a:t>
            </a:r>
            <a:endParaRPr lang="ru-RU" sz="1200" dirty="0"/>
          </a:p>
          <a:p>
            <a:pPr eaLnBrk="1" hangingPunct="1">
              <a:spcBef>
                <a:spcPct val="20000"/>
              </a:spcBef>
              <a:buFontTx/>
              <a:buNone/>
            </a:pPr>
            <a:endParaRPr lang="ru-RU" sz="1200" b="1" dirty="0">
              <a:latin typeface="Arial" charset="0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8185728" y="2296833"/>
            <a:ext cx="231199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None/>
            </a:pPr>
            <a:r>
              <a:rPr lang="en-US" sz="1100" b="1" dirty="0" smtClean="0"/>
              <a:t>*</a:t>
            </a:r>
            <a:endParaRPr lang="ru-RU" sz="1100" b="1" dirty="0"/>
          </a:p>
        </p:txBody>
      </p:sp>
      <p:sp>
        <p:nvSpPr>
          <p:cNvPr id="83" name="TextBox 82"/>
          <p:cNvSpPr txBox="1"/>
          <p:nvPr/>
        </p:nvSpPr>
        <p:spPr>
          <a:xfrm>
            <a:off x="8513277" y="2290009"/>
            <a:ext cx="326734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None/>
            </a:pPr>
            <a:r>
              <a:rPr lang="en-US" sz="1100" b="1" dirty="0" smtClean="0"/>
              <a:t>**</a:t>
            </a:r>
            <a:endParaRPr lang="ru-RU" sz="1100" b="1" dirty="0"/>
          </a:p>
        </p:txBody>
      </p:sp>
      <p:grpSp>
        <p:nvGrpSpPr>
          <p:cNvPr id="84" name="Группа 83"/>
          <p:cNvGrpSpPr/>
          <p:nvPr/>
        </p:nvGrpSpPr>
        <p:grpSpPr>
          <a:xfrm>
            <a:off x="3508835" y="2666438"/>
            <a:ext cx="3743491" cy="2162034"/>
            <a:chOff x="3369275" y="1671626"/>
            <a:chExt cx="3743491" cy="2162034"/>
          </a:xfrm>
        </p:grpSpPr>
        <p:sp>
          <p:nvSpPr>
            <p:cNvPr id="85" name="Овал 84"/>
            <p:cNvSpPr/>
            <p:nvPr/>
          </p:nvSpPr>
          <p:spPr bwMode="auto">
            <a:xfrm>
              <a:off x="3369275" y="1671626"/>
              <a:ext cx="345990" cy="214184"/>
            </a:xfrm>
            <a:prstGeom prst="ellipse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AutoNum type="arabicPeriod"/>
                <a:tabLst>
                  <a:tab pos="228600" algn="l"/>
                </a:tabLst>
              </a:pPr>
              <a:endParaRPr kumimoji="0" lang="ru-RU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86" name="Овал 85"/>
            <p:cNvSpPr/>
            <p:nvPr/>
          </p:nvSpPr>
          <p:spPr bwMode="auto">
            <a:xfrm>
              <a:off x="6396680" y="1869334"/>
              <a:ext cx="345990" cy="214184"/>
            </a:xfrm>
            <a:prstGeom prst="ellipse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AutoNum type="arabicPeriod"/>
                <a:tabLst>
                  <a:tab pos="228600" algn="l"/>
                </a:tabLst>
              </a:pPr>
              <a:endParaRPr kumimoji="0" lang="ru-RU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87" name="Овал 86"/>
            <p:cNvSpPr/>
            <p:nvPr/>
          </p:nvSpPr>
          <p:spPr bwMode="auto">
            <a:xfrm>
              <a:off x="3369275" y="2054505"/>
              <a:ext cx="345990" cy="214184"/>
            </a:xfrm>
            <a:prstGeom prst="ellipse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AutoNum type="arabicPeriod"/>
                <a:tabLst>
                  <a:tab pos="228600" algn="l"/>
                </a:tabLst>
              </a:pPr>
              <a:endParaRPr kumimoji="0" lang="ru-RU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88" name="Овал 87"/>
            <p:cNvSpPr/>
            <p:nvPr/>
          </p:nvSpPr>
          <p:spPr bwMode="auto">
            <a:xfrm>
              <a:off x="6396680" y="2265308"/>
              <a:ext cx="345990" cy="214184"/>
            </a:xfrm>
            <a:prstGeom prst="ellipse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AutoNum type="arabicPeriod"/>
                <a:tabLst>
                  <a:tab pos="228600" algn="l"/>
                </a:tabLst>
              </a:pPr>
              <a:endParaRPr kumimoji="0" lang="ru-RU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89" name="Овал 88"/>
            <p:cNvSpPr/>
            <p:nvPr/>
          </p:nvSpPr>
          <p:spPr bwMode="auto">
            <a:xfrm>
              <a:off x="6396680" y="2514948"/>
              <a:ext cx="345990" cy="214184"/>
            </a:xfrm>
            <a:prstGeom prst="ellipse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AutoNum type="arabicPeriod"/>
                <a:tabLst>
                  <a:tab pos="228600" algn="l"/>
                </a:tabLst>
              </a:pPr>
              <a:endParaRPr kumimoji="0" lang="ru-RU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90" name="Овал 89"/>
            <p:cNvSpPr/>
            <p:nvPr/>
          </p:nvSpPr>
          <p:spPr bwMode="auto">
            <a:xfrm>
              <a:off x="3369275" y="2761599"/>
              <a:ext cx="345990" cy="214184"/>
            </a:xfrm>
            <a:prstGeom prst="ellipse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AutoNum type="arabicPeriod"/>
                <a:tabLst>
                  <a:tab pos="228600" algn="l"/>
                </a:tabLst>
              </a:pPr>
              <a:endParaRPr kumimoji="0" lang="ru-RU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91" name="Овал 90"/>
            <p:cNvSpPr/>
            <p:nvPr/>
          </p:nvSpPr>
          <p:spPr bwMode="auto">
            <a:xfrm>
              <a:off x="4482742" y="2951371"/>
              <a:ext cx="345990" cy="214184"/>
            </a:xfrm>
            <a:prstGeom prst="ellipse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AutoNum type="arabicPeriod"/>
                <a:tabLst>
                  <a:tab pos="228600" algn="l"/>
                </a:tabLst>
              </a:pPr>
              <a:endParaRPr kumimoji="0" lang="ru-RU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92" name="Овал 91"/>
            <p:cNvSpPr/>
            <p:nvPr/>
          </p:nvSpPr>
          <p:spPr bwMode="auto">
            <a:xfrm>
              <a:off x="3735841" y="3165555"/>
              <a:ext cx="345990" cy="214184"/>
            </a:xfrm>
            <a:prstGeom prst="ellipse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AutoNum type="arabicPeriod"/>
                <a:tabLst>
                  <a:tab pos="228600" algn="l"/>
                </a:tabLst>
              </a:pPr>
              <a:endParaRPr kumimoji="0" lang="ru-RU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93" name="Овал 92"/>
            <p:cNvSpPr/>
            <p:nvPr/>
          </p:nvSpPr>
          <p:spPr bwMode="auto">
            <a:xfrm>
              <a:off x="6766776" y="3348876"/>
              <a:ext cx="345990" cy="214184"/>
            </a:xfrm>
            <a:prstGeom prst="ellipse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AutoNum type="arabicPeriod"/>
                <a:tabLst>
                  <a:tab pos="228600" algn="l"/>
                </a:tabLst>
              </a:pPr>
              <a:endParaRPr kumimoji="0" lang="ru-RU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94" name="Овал 93"/>
            <p:cNvSpPr/>
            <p:nvPr/>
          </p:nvSpPr>
          <p:spPr bwMode="auto">
            <a:xfrm>
              <a:off x="6396680" y="3570531"/>
              <a:ext cx="370096" cy="263129"/>
            </a:xfrm>
            <a:prstGeom prst="ellipse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AutoNum type="arabicPeriod"/>
                <a:tabLst>
                  <a:tab pos="228600" algn="l"/>
                </a:tabLst>
              </a:pPr>
              <a:endParaRPr kumimoji="0" lang="ru-RU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95" name="Группа 94"/>
            <p:cNvGrpSpPr/>
            <p:nvPr/>
          </p:nvGrpSpPr>
          <p:grpSpPr>
            <a:xfrm>
              <a:off x="3369275" y="1828144"/>
              <a:ext cx="3694063" cy="1577871"/>
              <a:chOff x="3361037" y="1838317"/>
              <a:chExt cx="3694063" cy="1577871"/>
            </a:xfrm>
          </p:grpSpPr>
          <p:cxnSp>
            <p:nvCxnSpPr>
              <p:cNvPr id="97" name="Прямая соединительная линия 96"/>
              <p:cNvCxnSpPr/>
              <p:nvPr/>
            </p:nvCxnSpPr>
            <p:spPr bwMode="auto">
              <a:xfrm>
                <a:off x="3361037" y="2440795"/>
                <a:ext cx="296562" cy="0"/>
              </a:xfrm>
              <a:prstGeom prst="line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00B05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8" name="Прямая соединительная линия 97"/>
              <p:cNvCxnSpPr/>
              <p:nvPr/>
            </p:nvCxnSpPr>
            <p:spPr bwMode="auto">
              <a:xfrm>
                <a:off x="3752317" y="2626146"/>
                <a:ext cx="296562" cy="0"/>
              </a:xfrm>
              <a:prstGeom prst="line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00B05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9" name="Прямая соединительная линия 98"/>
              <p:cNvCxnSpPr/>
              <p:nvPr/>
            </p:nvCxnSpPr>
            <p:spPr bwMode="auto">
              <a:xfrm>
                <a:off x="4893276" y="3416188"/>
                <a:ext cx="296562" cy="0"/>
              </a:xfrm>
              <a:prstGeom prst="line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00B05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00" name="Прямая соединительная линия 99"/>
              <p:cNvCxnSpPr/>
              <p:nvPr/>
            </p:nvCxnSpPr>
            <p:spPr bwMode="auto">
              <a:xfrm>
                <a:off x="4128692" y="3230838"/>
                <a:ext cx="296562" cy="0"/>
              </a:xfrm>
              <a:prstGeom prst="line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00B05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01" name="Прямая соединительная линия 100"/>
              <p:cNvCxnSpPr/>
              <p:nvPr/>
            </p:nvCxnSpPr>
            <p:spPr bwMode="auto">
              <a:xfrm>
                <a:off x="4128692" y="2039964"/>
                <a:ext cx="296562" cy="0"/>
              </a:xfrm>
              <a:prstGeom prst="line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00B05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02" name="Прямая соединительная линия 101"/>
              <p:cNvCxnSpPr/>
              <p:nvPr/>
            </p:nvCxnSpPr>
            <p:spPr bwMode="auto">
              <a:xfrm>
                <a:off x="4119160" y="2242529"/>
                <a:ext cx="296562" cy="0"/>
              </a:xfrm>
              <a:prstGeom prst="line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00B05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03" name="Прямая соединительная линия 102"/>
              <p:cNvCxnSpPr/>
              <p:nvPr/>
            </p:nvCxnSpPr>
            <p:spPr bwMode="auto">
              <a:xfrm>
                <a:off x="6011219" y="3022858"/>
                <a:ext cx="296562" cy="0"/>
              </a:xfrm>
              <a:prstGeom prst="line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00B05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04" name="Прямая соединительная линия 103"/>
              <p:cNvCxnSpPr/>
              <p:nvPr/>
            </p:nvCxnSpPr>
            <p:spPr bwMode="auto">
              <a:xfrm>
                <a:off x="4496580" y="2823309"/>
                <a:ext cx="296562" cy="0"/>
              </a:xfrm>
              <a:prstGeom prst="line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00B05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05" name="Прямая соединительная линия 104"/>
              <p:cNvCxnSpPr/>
              <p:nvPr/>
            </p:nvCxnSpPr>
            <p:spPr bwMode="auto">
              <a:xfrm>
                <a:off x="6758538" y="1838317"/>
                <a:ext cx="296562" cy="0"/>
              </a:xfrm>
              <a:prstGeom prst="line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00B05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cxnSp>
          <p:nvCxnSpPr>
            <p:cNvPr id="96" name="Прямая соединительная линия 95"/>
            <p:cNvCxnSpPr/>
            <p:nvPr/>
          </p:nvCxnSpPr>
          <p:spPr bwMode="auto">
            <a:xfrm>
              <a:off x="4120454" y="3630951"/>
              <a:ext cx="359502" cy="8238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106" name="Text Box 308"/>
          <p:cNvSpPr txBox="1">
            <a:spLocks noChangeArrowheads="1"/>
          </p:cNvSpPr>
          <p:nvPr/>
        </p:nvSpPr>
        <p:spPr bwMode="auto">
          <a:xfrm>
            <a:off x="233944" y="5778975"/>
            <a:ext cx="2798870" cy="6219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tIns="10800" bIns="10800">
            <a:spAutoFit/>
          </a:bodyPr>
          <a:lstStyle/>
          <a:p>
            <a:pPr eaLnBrk="1" hangingPunct="1">
              <a:spcBef>
                <a:spcPct val="50000"/>
              </a:spcBef>
              <a:buFont typeface="Symbol" pitchFamily="18" charset="2"/>
              <a:buChar char=" "/>
            </a:pPr>
            <a:r>
              <a:rPr lang="en-US" sz="1000" b="1" dirty="0">
                <a:latin typeface="Symbol" pitchFamily="18" charset="2"/>
              </a:rPr>
              <a:t>S</a:t>
            </a:r>
            <a:r>
              <a:rPr lang="en-US" sz="1000" b="1" dirty="0">
                <a:latin typeface="Arial" charset="0"/>
              </a:rPr>
              <a:t>t  =  </a:t>
            </a:r>
            <a:r>
              <a:rPr lang="en-US" sz="1000" b="1" u="sng" dirty="0" smtClean="0">
                <a:latin typeface="Arial" charset="0"/>
              </a:rPr>
              <a:t>_</a:t>
            </a:r>
            <a:r>
              <a:rPr lang="ru-RU" sz="1000" b="1" u="sng" dirty="0" smtClean="0">
                <a:latin typeface="Arial" charset="0"/>
              </a:rPr>
              <a:t>14,6</a:t>
            </a:r>
            <a:r>
              <a:rPr lang="en-US" sz="1000" b="1" u="sng" dirty="0" smtClean="0">
                <a:latin typeface="Arial" charset="0"/>
              </a:rPr>
              <a:t>_</a:t>
            </a:r>
            <a:endParaRPr lang="en-US" sz="1000" b="1" u="sng" dirty="0">
              <a:latin typeface="Arial" charset="0"/>
            </a:endParaRPr>
          </a:p>
          <a:p>
            <a:pPr eaLnBrk="1" hangingPunct="1">
              <a:spcBef>
                <a:spcPct val="50000"/>
              </a:spcBef>
              <a:buFont typeface="Symbol" pitchFamily="18" charset="2"/>
              <a:buChar char=" "/>
            </a:pPr>
            <a:r>
              <a:rPr lang="en-US" sz="1000" b="1" dirty="0">
                <a:latin typeface="Arial" charset="0"/>
              </a:rPr>
              <a:t>C= T - </a:t>
            </a:r>
            <a:r>
              <a:rPr lang="en-US" sz="1000" b="1" dirty="0">
                <a:latin typeface="Symbol" pitchFamily="18" charset="2"/>
              </a:rPr>
              <a:t>S</a:t>
            </a:r>
            <a:r>
              <a:rPr lang="en-US" sz="1000" b="1" dirty="0">
                <a:latin typeface="Arial" charset="0"/>
              </a:rPr>
              <a:t>t  =  </a:t>
            </a:r>
            <a:r>
              <a:rPr lang="en-US" sz="1000" b="1" u="sng" dirty="0" smtClean="0">
                <a:latin typeface="Arial" charset="0"/>
              </a:rPr>
              <a:t>_</a:t>
            </a:r>
            <a:r>
              <a:rPr lang="ru-RU" sz="1000" b="1" u="sng" dirty="0" smtClean="0">
                <a:latin typeface="Arial" charset="0"/>
              </a:rPr>
              <a:t>17,30___</a:t>
            </a:r>
            <a:r>
              <a:rPr lang="en-US" sz="1000" b="1" dirty="0" smtClean="0">
                <a:latin typeface="Arial" charset="0"/>
              </a:rPr>
              <a:t> -</a:t>
            </a:r>
            <a:r>
              <a:rPr lang="ru-RU" sz="1000" b="1" dirty="0" smtClean="0">
                <a:latin typeface="Arial" charset="0"/>
              </a:rPr>
              <a:t> </a:t>
            </a:r>
            <a:r>
              <a:rPr lang="en-US" sz="1000" b="1" u="sng" dirty="0" smtClean="0">
                <a:latin typeface="Arial" charset="0"/>
              </a:rPr>
              <a:t>_</a:t>
            </a:r>
            <a:r>
              <a:rPr lang="ru-RU" sz="1000" b="1" u="sng" dirty="0" smtClean="0">
                <a:latin typeface="Arial" charset="0"/>
              </a:rPr>
              <a:t>14,6</a:t>
            </a:r>
            <a:r>
              <a:rPr lang="en-US" sz="1000" b="1" u="sng" dirty="0" smtClean="0">
                <a:latin typeface="Arial" charset="0"/>
              </a:rPr>
              <a:t>___</a:t>
            </a:r>
            <a:r>
              <a:rPr lang="en-US" sz="1000" b="1" dirty="0" smtClean="0">
                <a:latin typeface="Arial" charset="0"/>
              </a:rPr>
              <a:t>= </a:t>
            </a:r>
            <a:r>
              <a:rPr lang="ru-RU" sz="1000" b="1" dirty="0" smtClean="0">
                <a:latin typeface="Arial" charset="0"/>
              </a:rPr>
              <a:t>02,70</a:t>
            </a:r>
            <a:r>
              <a:rPr lang="ru-RU" sz="700" b="1" dirty="0">
                <a:latin typeface="Arial" charset="0"/>
              </a:rPr>
              <a:t>		                                            </a:t>
            </a:r>
            <a:r>
              <a:rPr lang="en-US" sz="700" dirty="0">
                <a:latin typeface="Arial" charset="0"/>
              </a:rPr>
              <a:t>(</a:t>
            </a:r>
            <a:r>
              <a:rPr lang="ru-RU" sz="700" dirty="0">
                <a:latin typeface="Arial" charset="0"/>
              </a:rPr>
              <a:t>Отрегулированное время)</a:t>
            </a:r>
            <a:endParaRPr lang="ru-RU" sz="700" b="1" dirty="0">
              <a:latin typeface="Arial" charset="0"/>
            </a:endParaRPr>
          </a:p>
        </p:txBody>
      </p:sp>
      <p:sp>
        <p:nvSpPr>
          <p:cNvPr id="107" name="Oval 78"/>
          <p:cNvSpPr>
            <a:spLocks noChangeArrowheads="1"/>
          </p:cNvSpPr>
          <p:nvPr/>
        </p:nvSpPr>
        <p:spPr bwMode="auto">
          <a:xfrm>
            <a:off x="6306320" y="6013952"/>
            <a:ext cx="165100" cy="152400"/>
          </a:xfrm>
          <a:prstGeom prst="ellips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108" name="Text Box 77"/>
          <p:cNvSpPr txBox="1">
            <a:spLocks noChangeArrowheads="1"/>
          </p:cNvSpPr>
          <p:nvPr/>
        </p:nvSpPr>
        <p:spPr bwMode="auto">
          <a:xfrm>
            <a:off x="4957029" y="5861594"/>
            <a:ext cx="4995780" cy="35394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anchor="b">
            <a:spAutoFit/>
          </a:bodyPr>
          <a:lstStyle/>
          <a:p>
            <a:pPr eaLnBrk="1" hangingPunct="1">
              <a:lnSpc>
                <a:spcPct val="50000"/>
              </a:lnSpc>
              <a:spcBef>
                <a:spcPct val="50000"/>
              </a:spcBef>
              <a:buFontTx/>
              <a:buNone/>
            </a:pPr>
            <a:r>
              <a:rPr lang="ru-RU" sz="1000" b="1" i="1" dirty="0">
                <a:latin typeface="Arial" charset="0"/>
              </a:rPr>
              <a:t>Условные знаки:</a:t>
            </a:r>
            <a:endParaRPr lang="ru-RU" sz="900" dirty="0">
              <a:latin typeface="Arial" charset="0"/>
            </a:endParaRPr>
          </a:p>
          <a:p>
            <a:pPr eaLnBrk="1" hangingPunct="1">
              <a:lnSpc>
                <a:spcPct val="50000"/>
              </a:lnSpc>
              <a:spcBef>
                <a:spcPct val="50000"/>
              </a:spcBef>
              <a:buFontTx/>
              <a:buNone/>
            </a:pPr>
            <a:r>
              <a:rPr lang="ru-RU" sz="1200" b="1" dirty="0">
                <a:latin typeface="Arial" charset="0"/>
              </a:rPr>
              <a:t>Х </a:t>
            </a:r>
            <a:r>
              <a:rPr lang="ru-RU" sz="900" dirty="0">
                <a:latin typeface="Arial" charset="0"/>
              </a:rPr>
              <a:t>Зачеркнуть ошибку</a:t>
            </a:r>
            <a:r>
              <a:rPr lang="en-US" sz="900" dirty="0">
                <a:latin typeface="Arial" charset="0"/>
              </a:rPr>
              <a:t>;</a:t>
            </a:r>
            <a:r>
              <a:rPr lang="ru-RU" sz="1200" dirty="0">
                <a:latin typeface="Arial" charset="0"/>
              </a:rPr>
              <a:t>       </a:t>
            </a:r>
            <a:r>
              <a:rPr lang="ru-RU" sz="900" dirty="0" smtClean="0">
                <a:latin typeface="Arial" charset="0"/>
              </a:rPr>
              <a:t>Обвести </a:t>
            </a:r>
            <a:r>
              <a:rPr lang="en-US" sz="900" dirty="0" smtClean="0">
                <a:latin typeface="Arial" charset="0"/>
              </a:rPr>
              <a:t>max</a:t>
            </a:r>
            <a:r>
              <a:rPr lang="ru-RU" sz="900" dirty="0" smtClean="0">
                <a:latin typeface="Arial" charset="0"/>
              </a:rPr>
              <a:t> </a:t>
            </a:r>
            <a:r>
              <a:rPr lang="ru-RU" sz="900" dirty="0">
                <a:latin typeface="Arial" charset="0"/>
              </a:rPr>
              <a:t>время</a:t>
            </a:r>
            <a:r>
              <a:rPr lang="en-US" sz="900" dirty="0">
                <a:latin typeface="Arial" charset="0"/>
              </a:rPr>
              <a:t>;</a:t>
            </a:r>
            <a:r>
              <a:rPr lang="ru-RU" sz="1000" dirty="0">
                <a:latin typeface="Arial" charset="0"/>
              </a:rPr>
              <a:t>  </a:t>
            </a:r>
            <a:r>
              <a:rPr lang="ru-RU" sz="1000" b="1" dirty="0" smtClean="0">
                <a:latin typeface="Arial" charset="0"/>
              </a:rPr>
              <a:t>___</a:t>
            </a:r>
            <a:r>
              <a:rPr lang="en-US" sz="1000" b="1" dirty="0" smtClean="0">
                <a:latin typeface="Arial" charset="0"/>
              </a:rPr>
              <a:t> </a:t>
            </a:r>
            <a:r>
              <a:rPr lang="ru-RU" sz="1000" dirty="0" smtClean="0">
                <a:latin typeface="Arial" charset="0"/>
              </a:rPr>
              <a:t> </a:t>
            </a:r>
            <a:r>
              <a:rPr lang="ru-RU" sz="1000" dirty="0">
                <a:latin typeface="Arial" charset="0"/>
              </a:rPr>
              <a:t>Подчеркнуть </a:t>
            </a:r>
            <a:r>
              <a:rPr lang="en-US" sz="1000" dirty="0" smtClean="0">
                <a:latin typeface="Arial" charset="0"/>
              </a:rPr>
              <a:t>min</a:t>
            </a:r>
            <a:r>
              <a:rPr lang="ru-RU" sz="1000" dirty="0" smtClean="0">
                <a:latin typeface="Arial" charset="0"/>
              </a:rPr>
              <a:t> время</a:t>
            </a:r>
            <a:r>
              <a:rPr lang="ru-RU" sz="900" dirty="0" smtClean="0">
                <a:latin typeface="Arial" charset="0"/>
              </a:rPr>
              <a:t>.</a:t>
            </a:r>
            <a:endParaRPr lang="ru-RU" sz="900" b="1" dirty="0">
              <a:latin typeface="Arial" charset="0"/>
            </a:endParaRPr>
          </a:p>
        </p:txBody>
      </p:sp>
      <p:sp>
        <p:nvSpPr>
          <p:cNvPr id="109" name="Text Box 308"/>
          <p:cNvSpPr txBox="1">
            <a:spLocks noChangeArrowheads="1"/>
          </p:cNvSpPr>
          <p:nvPr/>
        </p:nvSpPr>
        <p:spPr bwMode="auto">
          <a:xfrm>
            <a:off x="3129625" y="5778975"/>
            <a:ext cx="1770170" cy="6228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tIns="10800" bIns="10800">
            <a:noAutofit/>
          </a:bodyPr>
          <a:lstStyle/>
          <a:p>
            <a:pPr eaLnBrk="1" hangingPunct="1">
              <a:spcBef>
                <a:spcPct val="50000"/>
              </a:spcBef>
              <a:buNone/>
            </a:pPr>
            <a:endParaRPr lang="ru-RU" sz="700" b="1" dirty="0">
              <a:latin typeface="Arial" charset="0"/>
            </a:endParaRPr>
          </a:p>
        </p:txBody>
      </p:sp>
      <p:sp>
        <p:nvSpPr>
          <p:cNvPr id="110" name="TextBox 109"/>
          <p:cNvSpPr txBox="1"/>
          <p:nvPr/>
        </p:nvSpPr>
        <p:spPr>
          <a:xfrm>
            <a:off x="3054607" y="5810262"/>
            <a:ext cx="1930344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None/>
            </a:pPr>
            <a:r>
              <a:rPr lang="en-US" sz="1100" b="1" dirty="0" smtClean="0"/>
              <a:t>* t</a:t>
            </a:r>
            <a:r>
              <a:rPr lang="ru-RU" sz="900" b="1" dirty="0" err="1" smtClean="0"/>
              <a:t>отрег</a:t>
            </a:r>
            <a:r>
              <a:rPr lang="ru-RU" sz="1100" b="1" dirty="0" smtClean="0"/>
              <a:t> =</a:t>
            </a:r>
            <a:r>
              <a:rPr lang="en-US" sz="1100" b="1" dirty="0" smtClean="0"/>
              <a:t> </a:t>
            </a:r>
            <a:r>
              <a:rPr lang="en-US" sz="1100" b="1" dirty="0" err="1" smtClean="0"/>
              <a:t>t</a:t>
            </a:r>
            <a:r>
              <a:rPr lang="en-US" sz="900" b="1" dirty="0" err="1" smtClean="0"/>
              <a:t>min</a:t>
            </a:r>
            <a:r>
              <a:rPr lang="en-US" sz="900" b="1" dirty="0" smtClean="0"/>
              <a:t> </a:t>
            </a:r>
            <a:r>
              <a:rPr lang="en-US" sz="1100" b="1" dirty="0" smtClean="0"/>
              <a:t>+ </a:t>
            </a:r>
            <a:r>
              <a:rPr lang="ru-RU" sz="1000" b="1" dirty="0" smtClean="0"/>
              <a:t>Кол-во </a:t>
            </a:r>
            <a:r>
              <a:rPr lang="ru-RU" sz="1000" b="1" dirty="0" err="1" smtClean="0"/>
              <a:t>отрег</a:t>
            </a:r>
            <a:r>
              <a:rPr lang="ru-RU" sz="1000" b="1" dirty="0" smtClean="0"/>
              <a:t>.</a:t>
            </a:r>
            <a:endParaRPr lang="ru-RU" sz="1100" b="1" dirty="0"/>
          </a:p>
        </p:txBody>
      </p:sp>
      <p:sp>
        <p:nvSpPr>
          <p:cNvPr id="111" name="TextBox 110"/>
          <p:cNvSpPr txBox="1"/>
          <p:nvPr/>
        </p:nvSpPr>
        <p:spPr>
          <a:xfrm>
            <a:off x="3061431" y="6069573"/>
            <a:ext cx="184234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None/>
            </a:pPr>
            <a:r>
              <a:rPr lang="en-US" sz="1000" b="1" dirty="0" smtClean="0"/>
              <a:t>** </a:t>
            </a:r>
            <a:r>
              <a:rPr lang="ru-RU" sz="1000" b="1" dirty="0" err="1" smtClean="0"/>
              <a:t>Колеб</a:t>
            </a:r>
            <a:r>
              <a:rPr lang="ru-RU" sz="1100" b="1" dirty="0" smtClean="0"/>
              <a:t> =</a:t>
            </a:r>
            <a:r>
              <a:rPr lang="en-US" sz="1100" b="1" dirty="0" smtClean="0"/>
              <a:t> max</a:t>
            </a:r>
            <a:r>
              <a:rPr lang="en-US" sz="900" b="1" dirty="0" smtClean="0"/>
              <a:t> </a:t>
            </a:r>
            <a:r>
              <a:rPr lang="en-US" sz="1400" b="1" dirty="0" smtClean="0"/>
              <a:t>-</a:t>
            </a:r>
            <a:r>
              <a:rPr lang="en-US" sz="1100" b="1" dirty="0" smtClean="0"/>
              <a:t> min</a:t>
            </a:r>
            <a:endParaRPr lang="ru-RU" sz="1100" b="1" dirty="0"/>
          </a:p>
        </p:txBody>
      </p:sp>
      <p:sp>
        <p:nvSpPr>
          <p:cNvPr id="112" name="Овал 111"/>
          <p:cNvSpPr/>
          <p:nvPr/>
        </p:nvSpPr>
        <p:spPr bwMode="auto">
          <a:xfrm>
            <a:off x="3789227" y="6151901"/>
            <a:ext cx="276045" cy="189781"/>
          </a:xfrm>
          <a:prstGeom prst="ellips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AutoNum type="arabicPeriod"/>
              <a:tabLst>
                <a:tab pos="228600" algn="l"/>
              </a:tabLst>
            </a:pPr>
            <a:endParaRPr kumimoji="0" lang="ru-RU" sz="1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113" name="Прямая соединительная линия 112"/>
          <p:cNvCxnSpPr/>
          <p:nvPr/>
        </p:nvCxnSpPr>
        <p:spPr bwMode="auto">
          <a:xfrm>
            <a:off x="4187461" y="6315798"/>
            <a:ext cx="226800" cy="0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26658230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>
                <a:latin typeface="Arial" pitchFamily="34" charset="0"/>
                <a:cs typeface="Arial" panose="020B0604020202020204" pitchFamily="34" charset="0"/>
              </a:rPr>
              <a:t>Практическое задание </a:t>
            </a:r>
            <a:r>
              <a:rPr lang="ru-RU" dirty="0" smtClean="0">
                <a:latin typeface="Arial" pitchFamily="34" charset="0"/>
                <a:cs typeface="Arial" panose="020B0604020202020204" pitchFamily="34" charset="0"/>
              </a:rPr>
              <a:t>№3 (часть 2)</a:t>
            </a:r>
            <a:endParaRPr lang="ru-RU" dirty="0">
              <a:latin typeface="Arial" pitchFamily="34" charset="0"/>
              <a:cs typeface="Arial" panose="020B0604020202020204" pitchFamily="34" charset="0"/>
            </a:endParaRPr>
          </a:p>
        </p:txBody>
      </p:sp>
      <p:pic>
        <p:nvPicPr>
          <p:cNvPr id="5" name="Рисунок 4" descr="ноу-хау.jpg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8102019" y="2232036"/>
            <a:ext cx="2266064" cy="4536695"/>
          </a:xfrm>
          <a:prstGeom prst="rect">
            <a:avLst/>
          </a:prstGeom>
        </p:spPr>
      </p:pic>
      <p:sp>
        <p:nvSpPr>
          <p:cNvPr id="6" name="Содержимое 2"/>
          <p:cNvSpPr txBox="1">
            <a:spLocks/>
          </p:cNvSpPr>
          <p:nvPr/>
        </p:nvSpPr>
        <p:spPr>
          <a:xfrm>
            <a:off x="514886" y="6141777"/>
            <a:ext cx="6071752" cy="735149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defTabSz="1027640">
              <a:spcBef>
                <a:spcPts val="1840"/>
              </a:spcBef>
              <a:defRPr/>
            </a:pPr>
            <a:r>
              <a:rPr lang="ru-RU" sz="2600" b="1" dirty="0">
                <a:solidFill>
                  <a:srgbClr val="4BACC6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Время на выполнение: </a:t>
            </a:r>
            <a:r>
              <a:rPr lang="ru-RU" sz="2600" b="1" dirty="0" smtClean="0">
                <a:solidFill>
                  <a:srgbClr val="4BACC6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30 мин.</a:t>
            </a:r>
            <a:endParaRPr lang="ru-RU" sz="2600" b="1" dirty="0">
              <a:solidFill>
                <a:srgbClr val="4BACC6">
                  <a:lumMod val="50000"/>
                </a:srgb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" name="Скругленный прямоугольник 6"/>
          <p:cNvSpPr/>
          <p:nvPr/>
        </p:nvSpPr>
        <p:spPr>
          <a:xfrm>
            <a:off x="1425650" y="1478258"/>
            <a:ext cx="6921079" cy="4275910"/>
          </a:xfrm>
          <a:prstGeom prst="roundRect">
            <a:avLst/>
          </a:prstGeom>
          <a:solidFill>
            <a:srgbClr val="FFFFFF"/>
          </a:solidFill>
          <a:ln w="25400" cap="flat" cmpd="sng" algn="ctr">
            <a:solidFill>
              <a:srgbClr val="90CDD7">
                <a:lumMod val="50000"/>
              </a:srgbClr>
            </a:solidFill>
            <a:prstDash val="solid"/>
          </a:ln>
          <a:effectLst/>
        </p:spPr>
        <p:txBody>
          <a:bodyPr lIns="102462" tIns="51231" rIns="102462" bIns="51231" rtlCol="0" anchor="ctr"/>
          <a:lstStyle/>
          <a:p>
            <a:pPr indent="388662" algn="just" defTabSz="981883">
              <a:spcBef>
                <a:spcPts val="1200"/>
              </a:spcBef>
            </a:pPr>
            <a:r>
              <a:rPr lang="ru-RU" sz="2100" b="1" kern="0" dirty="0">
                <a:solidFill>
                  <a:srgbClr val="4BACC6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Выполняется индивидуально.</a:t>
            </a:r>
          </a:p>
          <a:p>
            <a:pPr indent="388662" algn="just" defTabSz="981883">
              <a:spcBef>
                <a:spcPts val="1200"/>
              </a:spcBef>
            </a:pPr>
            <a:r>
              <a:rPr lang="ru-RU" sz="2100" b="1" kern="0" dirty="0">
                <a:solidFill>
                  <a:srgbClr val="4BACC6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Заполните </a:t>
            </a:r>
            <a:r>
              <a:rPr lang="ru-RU" sz="2100" b="1" kern="0" dirty="0" smtClean="0">
                <a:solidFill>
                  <a:srgbClr val="4BACC6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лист замера времени </a:t>
            </a:r>
            <a:r>
              <a:rPr lang="ru-RU" sz="2100" b="1" kern="0" dirty="0">
                <a:solidFill>
                  <a:srgbClr val="4BACC6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на основании проведенного хронометража.</a:t>
            </a:r>
          </a:p>
          <a:p>
            <a:pPr indent="388662" algn="just" defTabSz="981883">
              <a:spcBef>
                <a:spcPts val="1200"/>
              </a:spcBef>
            </a:pPr>
            <a:r>
              <a:rPr lang="ru-RU" sz="2100" b="1" kern="0" dirty="0">
                <a:solidFill>
                  <a:srgbClr val="4BACC6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Проведите анализ замеров времени и определите проблемные элементы работы </a:t>
            </a:r>
            <a:r>
              <a:rPr lang="ru-RU" sz="2100" b="1" kern="0" dirty="0" smtClean="0">
                <a:solidFill>
                  <a:srgbClr val="4BACC6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тренера.</a:t>
            </a:r>
          </a:p>
          <a:p>
            <a:pPr indent="388662" algn="just" defTabSz="981883">
              <a:spcBef>
                <a:spcPts val="1200"/>
              </a:spcBef>
            </a:pPr>
            <a:r>
              <a:rPr lang="ru-RU" sz="2100" b="1" kern="0" dirty="0">
                <a:solidFill>
                  <a:srgbClr val="4BACC6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Представьте результаты проделанной работы другим участникам</a:t>
            </a:r>
            <a:r>
              <a:rPr lang="ru-RU" sz="2100" b="1" kern="0" dirty="0" smtClean="0">
                <a:solidFill>
                  <a:srgbClr val="4BACC6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.</a:t>
            </a:r>
          </a:p>
        </p:txBody>
      </p:sp>
      <p:pic>
        <p:nvPicPr>
          <p:cNvPr id="8" name="Изображение 14" descr="noun_5440_cc.png"/>
          <p:cNvPicPr>
            <a:picLocks noChangeAspect="1"/>
          </p:cNvPicPr>
          <p:nvPr/>
        </p:nvPicPr>
        <p:blipFill rotWithShape="1">
          <a:blip r:embed="rId4" cstate="print">
            <a:duotone>
              <a:srgbClr val="0F7C9C">
                <a:shade val="45000"/>
                <a:satMod val="135000"/>
              </a:srgb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64941" y="1478259"/>
            <a:ext cx="637175" cy="635137"/>
          </a:xfrm>
          <a:prstGeom prst="rect">
            <a:avLst/>
          </a:prstGeom>
        </p:spPr>
      </p:pic>
      <p:sp>
        <p:nvSpPr>
          <p:cNvPr id="9" name="Номер слайда 3"/>
          <p:cNvSpPr txBox="1">
            <a:spLocks/>
          </p:cNvSpPr>
          <p:nvPr/>
        </p:nvSpPr>
        <p:spPr>
          <a:xfrm>
            <a:off x="8100869" y="6841030"/>
            <a:ext cx="1980253" cy="372921"/>
          </a:xfrm>
          <a:prstGeom prst="rect">
            <a:avLst/>
          </a:prstGeom>
          <a:solidFill>
            <a:schemeClr val="accent5"/>
          </a:solidFill>
        </p:spPr>
        <p:txBody>
          <a:bodyPr vert="horz" lIns="102759" tIns="51377" rIns="102759" bIns="51377" rtlCol="0" anchor="ctr"/>
          <a:lstStyle>
            <a:defPPr>
              <a:defRPr lang="ru-RU"/>
            </a:defPPr>
            <a:lvl1pPr marL="0" algn="r" defTabSz="956938" rtl="0" eaLnBrk="1" latinLnBrk="0" hangingPunct="1">
              <a:defRPr sz="13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78468" algn="l" defTabSz="956938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56938" algn="l" defTabSz="956938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435405" algn="l" defTabSz="956938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913874" algn="l" defTabSz="956938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392343" algn="l" defTabSz="956938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870815" algn="l" defTabSz="956938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349284" algn="l" defTabSz="956938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27749" algn="l" defTabSz="956938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FC3F8BEE-CD74-4E49-9991-6A4EEEAC08F6}" type="slidenum">
              <a:rPr lang="ru-RU" smtClean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pPr/>
              <a:t>31</a:t>
            </a:fld>
            <a:endParaRPr lang="ru-RU" dirty="0">
              <a:solidFill>
                <a:prstClr val="white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735958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59910" y="360196"/>
            <a:ext cx="7740989" cy="900114"/>
          </a:xfrm>
        </p:spPr>
        <p:txBody>
          <a:bodyPr/>
          <a:lstStyle/>
          <a:p>
            <a:r>
              <a:rPr lang="ru-RU" dirty="0">
                <a:latin typeface="Arial" pitchFamily="34" charset="0"/>
                <a:cs typeface="Arial" panose="020B0604020202020204" pitchFamily="34" charset="0"/>
              </a:rPr>
              <a:t>Содержание</a:t>
            </a: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latin typeface="Arial" pitchFamily="34" charset="0"/>
                <a:cs typeface="Arial" pitchFamily="34" charset="0"/>
              </a:rPr>
              <a:pPr/>
              <a:t>32</a:t>
            </a:fld>
            <a:endParaRPr lang="ru-RU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3" name="Скругленный прямоугольник 26"/>
          <p:cNvSpPr/>
          <p:nvPr/>
        </p:nvSpPr>
        <p:spPr>
          <a:xfrm>
            <a:off x="858643" y="3245788"/>
            <a:ext cx="7827836" cy="487177"/>
          </a:xfrm>
          <a:prstGeom prst="roundRect">
            <a:avLst/>
          </a:prstGeom>
          <a:solidFill>
            <a:sysClr val="window" lastClr="FFFFFF"/>
          </a:solidFill>
          <a:ln w="25400" cap="flat" cmpd="sng" algn="ctr">
            <a:solidFill>
              <a:srgbClr val="0F7C9C"/>
            </a:solidFill>
            <a:prstDash val="solid"/>
          </a:ln>
          <a:effectLst/>
        </p:spPr>
        <p:txBody>
          <a:bodyPr lIns="86892" tIns="43446" rIns="86892" bIns="43446" rtlCol="0" anchor="ctr"/>
          <a:lstStyle/>
          <a:p>
            <a:pPr defTabSz="868969">
              <a:defRPr/>
            </a:pPr>
            <a:r>
              <a:rPr lang="ru-RU" b="1" kern="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Этапы последовательного внедрения и улучшения СР</a:t>
            </a:r>
          </a:p>
        </p:txBody>
      </p:sp>
      <p:sp>
        <p:nvSpPr>
          <p:cNvPr id="26" name="Скругленный прямоугольник 25"/>
          <p:cNvSpPr/>
          <p:nvPr/>
        </p:nvSpPr>
        <p:spPr>
          <a:xfrm>
            <a:off x="858650" y="2629965"/>
            <a:ext cx="7827836" cy="511871"/>
          </a:xfrm>
          <a:prstGeom prst="roundRect">
            <a:avLst/>
          </a:prstGeom>
          <a:solidFill>
            <a:sysClr val="window" lastClr="FFFFFF"/>
          </a:solidFill>
          <a:ln w="25400" cap="flat" cmpd="sng" algn="ctr">
            <a:solidFill>
              <a:srgbClr val="0F7C9C"/>
            </a:solidFill>
            <a:prstDash val="solid"/>
          </a:ln>
          <a:effectLst/>
        </p:spPr>
        <p:txBody>
          <a:bodyPr lIns="86892" tIns="43446" rIns="86892" bIns="43446" rtlCol="0" anchor="ctr"/>
          <a:lstStyle/>
          <a:p>
            <a:pPr defTabSz="868969">
              <a:defRPr/>
            </a:pPr>
            <a:r>
              <a:rPr lang="ru-RU" b="1" kern="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Три элемента СР</a:t>
            </a:r>
          </a:p>
        </p:txBody>
      </p:sp>
      <p:sp>
        <p:nvSpPr>
          <p:cNvPr id="27" name="Скругленный прямоугольник 26"/>
          <p:cNvSpPr/>
          <p:nvPr/>
        </p:nvSpPr>
        <p:spPr>
          <a:xfrm>
            <a:off x="858671" y="3861556"/>
            <a:ext cx="7827835" cy="490219"/>
          </a:xfrm>
          <a:prstGeom prst="roundRect">
            <a:avLst/>
          </a:prstGeom>
          <a:solidFill>
            <a:sysClr val="window" lastClr="FFFFFF"/>
          </a:solidFill>
          <a:ln w="25400" cap="flat" cmpd="sng" algn="ctr">
            <a:solidFill>
              <a:srgbClr val="0F7C9C"/>
            </a:solidFill>
            <a:prstDash val="solid"/>
          </a:ln>
          <a:effectLst/>
        </p:spPr>
        <p:txBody>
          <a:bodyPr lIns="86892" tIns="43446" rIns="86892" bIns="43446" rtlCol="0" anchor="ctr"/>
          <a:lstStyle/>
          <a:p>
            <a:pPr defTabSz="868969">
              <a:defRPr/>
            </a:pPr>
            <a:r>
              <a:rPr lang="ru-RU" b="1" kern="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Хронометраж и работа с листом замеров времени</a:t>
            </a:r>
          </a:p>
        </p:txBody>
      </p:sp>
      <p:sp>
        <p:nvSpPr>
          <p:cNvPr id="29" name="Скругленный прямоугольник 28"/>
          <p:cNvSpPr/>
          <p:nvPr/>
        </p:nvSpPr>
        <p:spPr>
          <a:xfrm>
            <a:off x="858647" y="5135605"/>
            <a:ext cx="7827836" cy="784933"/>
          </a:xfrm>
          <a:prstGeom prst="roundRect">
            <a:avLst/>
          </a:prstGeom>
          <a:solidFill>
            <a:sysClr val="window" lastClr="FFFFFF"/>
          </a:solidFill>
          <a:ln w="25400" cap="flat" cmpd="sng" algn="ctr">
            <a:solidFill>
              <a:srgbClr val="0F7C9C"/>
            </a:solidFill>
            <a:prstDash val="solid"/>
          </a:ln>
          <a:effectLst/>
        </p:spPr>
        <p:txBody>
          <a:bodyPr lIns="86892" tIns="43446" rIns="86892" bIns="43446" rtlCol="0" anchor="ctr"/>
          <a:lstStyle/>
          <a:p>
            <a:pPr defTabSz="868969">
              <a:defRPr/>
            </a:pPr>
            <a:r>
              <a:rPr lang="ru-RU" b="1" kern="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Построение диаграммы загрузки и </a:t>
            </a:r>
            <a:r>
              <a:rPr lang="ru-RU" b="1" kern="0" dirty="0" smtClean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выявление проблемных </a:t>
            </a:r>
            <a:r>
              <a:rPr lang="ru-RU" b="1" kern="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мест</a:t>
            </a:r>
          </a:p>
        </p:txBody>
      </p:sp>
      <p:sp>
        <p:nvSpPr>
          <p:cNvPr id="11" name="Скругленный прямоугольник 10"/>
          <p:cNvSpPr/>
          <p:nvPr/>
        </p:nvSpPr>
        <p:spPr>
          <a:xfrm>
            <a:off x="858673" y="2011129"/>
            <a:ext cx="7827835" cy="511871"/>
          </a:xfrm>
          <a:prstGeom prst="roundRect">
            <a:avLst/>
          </a:prstGeom>
          <a:solidFill>
            <a:sysClr val="window" lastClr="FFFFFF"/>
          </a:solidFill>
          <a:ln w="25400" cap="flat" cmpd="sng" algn="ctr">
            <a:solidFill>
              <a:srgbClr val="0F7C9C"/>
            </a:solidFill>
            <a:prstDash val="solid"/>
          </a:ln>
          <a:effectLst/>
        </p:spPr>
        <p:txBody>
          <a:bodyPr lIns="86892" tIns="43446" rIns="86892" bIns="43446" rtlCol="0" anchor="ctr"/>
          <a:lstStyle/>
          <a:p>
            <a:pPr defTabSz="868969">
              <a:defRPr/>
            </a:pPr>
            <a:r>
              <a:rPr lang="ru-RU" b="1" kern="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Что такое СР и какие задачи решает</a:t>
            </a:r>
          </a:p>
        </p:txBody>
      </p:sp>
      <p:sp>
        <p:nvSpPr>
          <p:cNvPr id="10" name="Скругленный прямоугольник 28"/>
          <p:cNvSpPr/>
          <p:nvPr/>
        </p:nvSpPr>
        <p:spPr>
          <a:xfrm>
            <a:off x="858643" y="4474738"/>
            <a:ext cx="7827836" cy="511871"/>
          </a:xfrm>
          <a:prstGeom prst="roundRect">
            <a:avLst/>
          </a:prstGeom>
          <a:solidFill>
            <a:srgbClr val="90CDD7">
              <a:lumMod val="40000"/>
              <a:lumOff val="60000"/>
            </a:srgbClr>
          </a:solidFill>
          <a:ln w="25400" cap="flat" cmpd="sng" algn="ctr">
            <a:noFill/>
            <a:prstDash val="solid"/>
          </a:ln>
          <a:effectLst/>
        </p:spPr>
        <p:txBody>
          <a:bodyPr lIns="86892" tIns="43446" rIns="86892" bIns="43446" rtlCol="0" anchor="ctr"/>
          <a:lstStyle/>
          <a:p>
            <a:pPr defTabSz="868969">
              <a:defRPr/>
            </a:pPr>
            <a:r>
              <a:rPr lang="ru-RU" b="1" kern="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Составление документов СР</a:t>
            </a:r>
          </a:p>
        </p:txBody>
      </p:sp>
    </p:spTree>
    <p:extLst>
      <p:ext uri="{BB962C8B-B14F-4D97-AF65-F5344CB8AC3E}">
        <p14:creationId xmlns:p14="http://schemas.microsoft.com/office/powerpoint/2010/main" val="15647384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2100" dirty="0">
                <a:latin typeface="Arial" pitchFamily="34" charset="0"/>
                <a:cs typeface="Arial" panose="020B0604020202020204" pitchFamily="34" charset="0"/>
              </a:rPr>
              <a:t>Карта Стандартизированной Работы</a:t>
            </a:r>
          </a:p>
        </p:txBody>
      </p:sp>
      <p:sp>
        <p:nvSpPr>
          <p:cNvPr id="9" name="Номер слайда 3"/>
          <p:cNvSpPr txBox="1">
            <a:spLocks/>
          </p:cNvSpPr>
          <p:nvPr/>
        </p:nvSpPr>
        <p:spPr>
          <a:xfrm>
            <a:off x="8100872" y="6841030"/>
            <a:ext cx="1980253" cy="372921"/>
          </a:xfrm>
          <a:prstGeom prst="rect">
            <a:avLst/>
          </a:prstGeom>
          <a:solidFill>
            <a:schemeClr val="accent5"/>
          </a:solidFill>
        </p:spPr>
        <p:txBody>
          <a:bodyPr vert="horz" lIns="102550" tIns="51272" rIns="102550" bIns="51272" rtlCol="0" anchor="ctr"/>
          <a:lstStyle>
            <a:defPPr>
              <a:defRPr lang="ru-RU"/>
            </a:defPPr>
            <a:lvl1pPr marL="0" algn="r" defTabSz="956938" rtl="0" eaLnBrk="1" latinLnBrk="0" hangingPunct="1">
              <a:defRPr sz="13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78468" algn="l" defTabSz="956938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56938" algn="l" defTabSz="956938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435405" algn="l" defTabSz="956938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913874" algn="l" defTabSz="956938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392343" algn="l" defTabSz="956938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870815" algn="l" defTabSz="956938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349284" algn="l" defTabSz="956938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27749" algn="l" defTabSz="956938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FC3F8BEE-CD74-4E49-9991-6A4EEEAC08F6}" type="slidenum">
              <a:rPr lang="ru-RU" smtClean="0">
                <a:latin typeface="Arial" pitchFamily="34" charset="0"/>
                <a:cs typeface="Arial" pitchFamily="34" charset="0"/>
              </a:rPr>
              <a:pPr/>
              <a:t>33</a:t>
            </a:fld>
            <a:endParaRPr lang="ru-RU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1" name="Text Box 6"/>
          <p:cNvSpPr txBox="1">
            <a:spLocks noChangeArrowheads="1"/>
          </p:cNvSpPr>
          <p:nvPr/>
        </p:nvSpPr>
        <p:spPr bwMode="auto">
          <a:xfrm>
            <a:off x="365681" y="1685866"/>
            <a:ext cx="3389012" cy="48086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19291" tIns="11591" rIns="19291" bIns="11591">
            <a:spAutoFit/>
          </a:bodyPr>
          <a:lstStyle/>
          <a:p>
            <a:pPr algn="just">
              <a:lnSpc>
                <a:spcPct val="120000"/>
              </a:lnSpc>
              <a:spcBef>
                <a:spcPct val="50000"/>
              </a:spcBef>
              <a:buFontTx/>
              <a:buChar char="•"/>
            </a:pPr>
            <a:r>
              <a:rPr lang="ru-RU" sz="1600" b="1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Наглядно показывает:</a:t>
            </a:r>
          </a:p>
          <a:p>
            <a:pPr algn="just">
              <a:lnSpc>
                <a:spcPct val="120000"/>
              </a:lnSpc>
              <a:spcBef>
                <a:spcPct val="50000"/>
              </a:spcBef>
              <a:buFontTx/>
              <a:buChar char="•"/>
            </a:pPr>
            <a:r>
              <a:rPr lang="ru-RU" sz="1600" b="1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 Как перемещается оператор выполняя свою работу, его рабочую последовательность на схеме рабочей зоны</a:t>
            </a:r>
          </a:p>
          <a:p>
            <a:pPr algn="just">
              <a:lnSpc>
                <a:spcPct val="120000"/>
              </a:lnSpc>
              <a:spcBef>
                <a:spcPct val="50000"/>
              </a:spcBef>
              <a:buFontTx/>
              <a:buChar char="•"/>
            </a:pPr>
            <a:r>
              <a:rPr lang="ru-RU" sz="1600" b="1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Задел незавершённой  продукции и где он расположен, где располагается инструмент и комплектующие</a:t>
            </a:r>
          </a:p>
          <a:p>
            <a:pPr algn="just">
              <a:lnSpc>
                <a:spcPct val="120000"/>
              </a:lnSpc>
              <a:spcBef>
                <a:spcPct val="50000"/>
              </a:spcBef>
              <a:buFontTx/>
              <a:buChar char="•"/>
            </a:pPr>
            <a:r>
              <a:rPr lang="ru-RU" sz="1600" b="1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 Информацию по технике безопасности и точках контроля качества</a:t>
            </a:r>
          </a:p>
          <a:p>
            <a:pPr algn="just">
              <a:lnSpc>
                <a:spcPct val="120000"/>
              </a:lnSpc>
              <a:spcBef>
                <a:spcPct val="50000"/>
              </a:spcBef>
              <a:buFontTx/>
              <a:buChar char="•"/>
            </a:pPr>
            <a:r>
              <a:rPr lang="ru-RU" sz="1600" b="1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 Выделяет рабочие элементы и потери в движениях оператора</a:t>
            </a:r>
          </a:p>
        </p:txBody>
      </p:sp>
      <p:pic>
        <p:nvPicPr>
          <p:cNvPr id="8" name="Picture 4" descr="Слайд8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124398" y="1505548"/>
            <a:ext cx="6093495" cy="52567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" name="Прямоугольник 13"/>
          <p:cNvSpPr/>
          <p:nvPr/>
        </p:nvSpPr>
        <p:spPr>
          <a:xfrm>
            <a:off x="4368809" y="1646583"/>
            <a:ext cx="1440872" cy="396201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72" tIns="45640" rIns="91272" bIns="45640" spcCol="0"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2906552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6" name="Номер слайда 5"/>
          <p:cNvSpPr>
            <a:spLocks noGrp="1"/>
          </p:cNvSpPr>
          <p:nvPr>
            <p:ph type="sldNum" sz="quarter" idx="12"/>
          </p:nvPr>
        </p:nvSpPr>
        <p:spPr>
          <a:xfrm>
            <a:off x="7042773" y="6831151"/>
            <a:ext cx="2175206" cy="504084"/>
          </a:xfrm>
        </p:spPr>
        <p:txBody>
          <a:bodyPr/>
          <a:lstStyle/>
          <a:p>
            <a:fld id="{5D90C61E-C50F-45E4-A42B-AEE15F54BFB9}" type="slidenum">
              <a:rPr lang="ru-RU">
                <a:solidFill>
                  <a:srgbClr val="000000"/>
                </a:solidFill>
              </a:rPr>
              <a:pPr/>
              <a:t>34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86018" name="Rectangle 2"/>
          <p:cNvSpPr>
            <a:spLocks noGrp="1" noChangeArrowheads="1"/>
          </p:cNvSpPr>
          <p:nvPr>
            <p:ph type="title"/>
          </p:nvPr>
        </p:nvSpPr>
        <p:spPr>
          <a:xfrm>
            <a:off x="796460" y="280050"/>
            <a:ext cx="8874840" cy="532089"/>
          </a:xfrm>
        </p:spPr>
        <p:txBody>
          <a:bodyPr/>
          <a:lstStyle/>
          <a:p>
            <a:r>
              <a:rPr lang="ru-RU" sz="3000" dirty="0"/>
              <a:t>	</a:t>
            </a:r>
            <a:r>
              <a:rPr lang="ru-RU" sz="2100" b="1" dirty="0">
                <a:latin typeface="Arial" charset="0"/>
              </a:rPr>
              <a:t>Карта Стандартизированной Работы</a:t>
            </a:r>
          </a:p>
        </p:txBody>
      </p:sp>
      <p:sp>
        <p:nvSpPr>
          <p:cNvPr id="86020" name="Rectangle 4"/>
          <p:cNvSpPr>
            <a:spLocks noChangeArrowheads="1"/>
          </p:cNvSpPr>
          <p:nvPr/>
        </p:nvSpPr>
        <p:spPr bwMode="auto">
          <a:xfrm>
            <a:off x="4959469" y="3537342"/>
            <a:ext cx="10440988" cy="23764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7989" tIns="48993" rIns="97989" bIns="48993">
            <a:spAutoFit/>
          </a:bodyPr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graphicFrame>
        <p:nvGraphicFramePr>
          <p:cNvPr id="87307" name="Group 26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66639982"/>
              </p:ext>
            </p:extLst>
          </p:nvPr>
        </p:nvGraphicFramePr>
        <p:xfrm>
          <a:off x="291271" y="1417498"/>
          <a:ext cx="9984064" cy="5425296"/>
        </p:xfrm>
        <a:graphic>
          <a:graphicData uri="http://schemas.openxmlformats.org/drawingml/2006/table">
            <a:tbl>
              <a:tblPr/>
              <a:tblGrid>
                <a:gridCol w="221759"/>
                <a:gridCol w="221759"/>
                <a:gridCol w="221759"/>
                <a:gridCol w="221759"/>
                <a:gridCol w="221759"/>
                <a:gridCol w="221759"/>
                <a:gridCol w="221759"/>
                <a:gridCol w="221759"/>
                <a:gridCol w="221759"/>
                <a:gridCol w="221759"/>
                <a:gridCol w="221759"/>
                <a:gridCol w="221759"/>
                <a:gridCol w="221759"/>
                <a:gridCol w="221759"/>
                <a:gridCol w="221759"/>
                <a:gridCol w="221759"/>
                <a:gridCol w="221759"/>
                <a:gridCol w="222540"/>
                <a:gridCol w="221759"/>
                <a:gridCol w="221759"/>
                <a:gridCol w="221759"/>
                <a:gridCol w="221759"/>
                <a:gridCol w="221759"/>
                <a:gridCol w="221759"/>
                <a:gridCol w="221759"/>
                <a:gridCol w="221759"/>
                <a:gridCol w="221759"/>
                <a:gridCol w="221759"/>
                <a:gridCol w="221759"/>
                <a:gridCol w="221759"/>
                <a:gridCol w="221759"/>
                <a:gridCol w="221759"/>
                <a:gridCol w="225887"/>
                <a:gridCol w="221759"/>
                <a:gridCol w="221759"/>
                <a:gridCol w="221759"/>
                <a:gridCol w="221759"/>
                <a:gridCol w="221759"/>
                <a:gridCol w="221759"/>
                <a:gridCol w="221759"/>
                <a:gridCol w="221759"/>
                <a:gridCol w="221759"/>
                <a:gridCol w="221759"/>
                <a:gridCol w="221759"/>
                <a:gridCol w="221759"/>
              </a:tblGrid>
              <a:tr h="2187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5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053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70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52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749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053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749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87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70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52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70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749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804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70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70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87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52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053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70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52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70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053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5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87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87221" name="Group 18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36666992"/>
              </p:ext>
            </p:extLst>
          </p:nvPr>
        </p:nvGraphicFramePr>
        <p:xfrm>
          <a:off x="318054" y="792652"/>
          <a:ext cx="9363426" cy="604902"/>
        </p:xfrm>
        <a:graphic>
          <a:graphicData uri="http://schemas.openxmlformats.org/drawingml/2006/table">
            <a:tbl>
              <a:tblPr/>
              <a:tblGrid>
                <a:gridCol w="935339"/>
                <a:gridCol w="2468023"/>
                <a:gridCol w="2894697"/>
                <a:gridCol w="3065367"/>
              </a:tblGrid>
              <a:tr h="302451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Состав. Части</a:t>
                      </a: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От: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Дата: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245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До: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Участок: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87241" name="Group 201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456206758"/>
              </p:ext>
            </p:extLst>
          </p:nvPr>
        </p:nvGraphicFramePr>
        <p:xfrm>
          <a:off x="6529093" y="5839863"/>
          <a:ext cx="3681118" cy="998814"/>
        </p:xfrm>
        <a:graphic>
          <a:graphicData uri="http://schemas.openxmlformats.org/drawingml/2006/table">
            <a:tbl>
              <a:tblPr/>
              <a:tblGrid>
                <a:gridCol w="585632"/>
                <a:gridCol w="465159"/>
                <a:gridCol w="527070"/>
                <a:gridCol w="525396"/>
                <a:gridCol w="527069"/>
                <a:gridCol w="527070"/>
                <a:gridCol w="523722"/>
              </a:tblGrid>
              <a:tr h="248542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Проверка качества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Безопасность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Подсборка узла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Время Такта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Время цикла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Номер раб. зоны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5136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символ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Кол-во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7513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+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87269" name="AutoShape 229"/>
          <p:cNvSpPr>
            <a:spLocks noChangeArrowheads="1"/>
          </p:cNvSpPr>
          <p:nvPr/>
        </p:nvSpPr>
        <p:spPr bwMode="auto">
          <a:xfrm>
            <a:off x="6770039" y="6560731"/>
            <a:ext cx="167324" cy="175029"/>
          </a:xfrm>
          <a:prstGeom prst="diamond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7989" tIns="48993" rIns="97989" bIns="48993" anchor="ctr"/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87270" name="Oval 230" descr="Широкий диагональный 2"/>
          <p:cNvSpPr>
            <a:spLocks noChangeArrowheads="1"/>
          </p:cNvSpPr>
          <p:nvPr/>
        </p:nvSpPr>
        <p:spPr bwMode="auto">
          <a:xfrm>
            <a:off x="7753234" y="6560734"/>
            <a:ext cx="174016" cy="196033"/>
          </a:xfrm>
          <a:prstGeom prst="ellipse">
            <a:avLst/>
          </a:prstGeom>
          <a:pattFill prst="wdUpDiag">
            <a:fgClr>
              <a:schemeClr val="tx1"/>
            </a:fgClr>
            <a:bgClr>
              <a:srgbClr val="FFFFFF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7989" tIns="48993" rIns="97989" bIns="48993" anchor="ctr"/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87271" name="Text Box 231"/>
          <p:cNvSpPr txBox="1">
            <a:spLocks noChangeArrowheads="1"/>
          </p:cNvSpPr>
          <p:nvPr/>
        </p:nvSpPr>
        <p:spPr bwMode="auto">
          <a:xfrm>
            <a:off x="6166004" y="2679459"/>
            <a:ext cx="3430132" cy="1207019"/>
          </a:xfrm>
          <a:prstGeom prst="rect">
            <a:avLst/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6441" tIns="50153" rIns="96441" bIns="50153">
            <a:spAutoFit/>
          </a:bodyPr>
          <a:lstStyle/>
          <a:p>
            <a:pPr defTabSz="979942" fontAlgn="base">
              <a:spcBef>
                <a:spcPct val="50000"/>
              </a:spcBef>
              <a:spcAft>
                <a:spcPct val="0"/>
              </a:spcAft>
            </a:pPr>
            <a:r>
              <a:rPr lang="ru-RU" sz="1400" b="1">
                <a:solidFill>
                  <a:srgbClr val="000000"/>
                </a:solidFill>
                <a:latin typeface="Arial" charset="0"/>
              </a:rPr>
              <a:t>4.Обозначьте места особого внимания с точки зрения безопасности, контроля качества,  места хранения запасов и его количество (используйте символы)</a:t>
            </a:r>
          </a:p>
        </p:txBody>
      </p:sp>
      <p:sp>
        <p:nvSpPr>
          <p:cNvPr id="87272" name="Rectangle 232"/>
          <p:cNvSpPr>
            <a:spLocks noChangeArrowheads="1"/>
          </p:cNvSpPr>
          <p:nvPr/>
        </p:nvSpPr>
        <p:spPr bwMode="auto">
          <a:xfrm>
            <a:off x="1425751" y="2935030"/>
            <a:ext cx="1355321" cy="619603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6441" tIns="50153" rIns="96441" bIns="50153" anchor="ctr"/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87273" name="Rectangle 233"/>
          <p:cNvSpPr>
            <a:spLocks noChangeArrowheads="1"/>
          </p:cNvSpPr>
          <p:nvPr/>
        </p:nvSpPr>
        <p:spPr bwMode="auto">
          <a:xfrm>
            <a:off x="3766607" y="2935028"/>
            <a:ext cx="933665" cy="432323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6441" tIns="50153" rIns="96441" bIns="50153" anchor="ctr"/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87274" name="Rectangle 234"/>
          <p:cNvSpPr>
            <a:spLocks noChangeArrowheads="1"/>
          </p:cNvSpPr>
          <p:nvPr/>
        </p:nvSpPr>
        <p:spPr bwMode="auto">
          <a:xfrm>
            <a:off x="4700255" y="2922777"/>
            <a:ext cx="458466" cy="437573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6441" tIns="50153" rIns="96441" bIns="50153" anchor="ctr"/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87275" name="Line 235"/>
          <p:cNvSpPr>
            <a:spLocks noChangeShapeType="1"/>
          </p:cNvSpPr>
          <p:nvPr/>
        </p:nvSpPr>
        <p:spPr bwMode="auto">
          <a:xfrm flipV="1">
            <a:off x="4715304" y="2950783"/>
            <a:ext cx="413289" cy="36756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41" tIns="50153" rIns="96441" bIns="50153"/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87276" name="Line 236"/>
          <p:cNvSpPr>
            <a:spLocks noChangeShapeType="1"/>
          </p:cNvSpPr>
          <p:nvPr/>
        </p:nvSpPr>
        <p:spPr bwMode="auto">
          <a:xfrm flipH="1" flipV="1">
            <a:off x="4715302" y="2950783"/>
            <a:ext cx="428348" cy="36756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41" tIns="50153" rIns="96441" bIns="50153"/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87277" name="Rectangle 237"/>
          <p:cNvSpPr>
            <a:spLocks noChangeArrowheads="1"/>
          </p:cNvSpPr>
          <p:nvPr/>
        </p:nvSpPr>
        <p:spPr bwMode="auto">
          <a:xfrm>
            <a:off x="5297589" y="3766400"/>
            <a:ext cx="702759" cy="1505251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6441" tIns="50153" rIns="96441" bIns="50153" anchor="ctr"/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87278" name="Line 238"/>
          <p:cNvSpPr>
            <a:spLocks noChangeShapeType="1"/>
          </p:cNvSpPr>
          <p:nvPr/>
        </p:nvSpPr>
        <p:spPr bwMode="auto">
          <a:xfrm flipH="1">
            <a:off x="5312653" y="3776896"/>
            <a:ext cx="677661" cy="147724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41" tIns="50153" rIns="96441" bIns="50153"/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87279" name="Line 239"/>
          <p:cNvSpPr>
            <a:spLocks noChangeShapeType="1"/>
          </p:cNvSpPr>
          <p:nvPr/>
        </p:nvSpPr>
        <p:spPr bwMode="auto">
          <a:xfrm>
            <a:off x="5280859" y="3750642"/>
            <a:ext cx="674313" cy="152100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41" tIns="50153" rIns="96441" bIns="50153"/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87280" name="Rectangle 240"/>
          <p:cNvSpPr>
            <a:spLocks noChangeArrowheads="1"/>
          </p:cNvSpPr>
          <p:nvPr/>
        </p:nvSpPr>
        <p:spPr bwMode="auto">
          <a:xfrm>
            <a:off x="3338259" y="5311926"/>
            <a:ext cx="1301777" cy="591599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6441" tIns="50153" rIns="96441" bIns="50153" anchor="ctr"/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87281" name="Rectangle 241"/>
          <p:cNvSpPr>
            <a:spLocks noChangeArrowheads="1"/>
          </p:cNvSpPr>
          <p:nvPr/>
        </p:nvSpPr>
        <p:spPr bwMode="auto">
          <a:xfrm>
            <a:off x="1141298" y="5362656"/>
            <a:ext cx="933665" cy="432322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6441" tIns="50153" rIns="96441" bIns="50153" anchor="ctr"/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87282" name="Oval 242"/>
          <p:cNvSpPr>
            <a:spLocks noChangeArrowheads="1"/>
          </p:cNvSpPr>
          <p:nvPr/>
        </p:nvSpPr>
        <p:spPr bwMode="auto">
          <a:xfrm>
            <a:off x="4874260" y="4338734"/>
            <a:ext cx="374805" cy="336056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6441" tIns="50153" rIns="96441" bIns="50153" anchor="ctr"/>
          <a:lstStyle/>
          <a:p>
            <a:pPr algn="ctr" defTabSz="979942" fontAlgn="base">
              <a:spcBef>
                <a:spcPct val="0"/>
              </a:spcBef>
              <a:spcAft>
                <a:spcPct val="0"/>
              </a:spcAft>
            </a:pPr>
            <a:r>
              <a:rPr lang="ru-RU" sz="2600">
                <a:solidFill>
                  <a:srgbClr val="000000"/>
                </a:solidFill>
                <a:latin typeface="Arial" charset="0"/>
              </a:rPr>
              <a:t>1</a:t>
            </a:r>
          </a:p>
        </p:txBody>
      </p:sp>
      <p:sp>
        <p:nvSpPr>
          <p:cNvPr id="87283" name="Oval 243"/>
          <p:cNvSpPr>
            <a:spLocks noChangeArrowheads="1"/>
          </p:cNvSpPr>
          <p:nvPr/>
        </p:nvSpPr>
        <p:spPr bwMode="auto">
          <a:xfrm>
            <a:off x="3856933" y="4814815"/>
            <a:ext cx="374805" cy="336056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6441" tIns="50153" rIns="96441" bIns="50153" anchor="ctr"/>
          <a:lstStyle/>
          <a:p>
            <a:pPr algn="ctr" defTabSz="979942" fontAlgn="base">
              <a:spcBef>
                <a:spcPct val="0"/>
              </a:spcBef>
              <a:spcAft>
                <a:spcPct val="0"/>
              </a:spcAft>
            </a:pPr>
            <a:r>
              <a:rPr lang="ru-RU" sz="2600">
                <a:solidFill>
                  <a:srgbClr val="000000"/>
                </a:solidFill>
                <a:latin typeface="Arial" charset="0"/>
              </a:rPr>
              <a:t>2</a:t>
            </a:r>
          </a:p>
        </p:txBody>
      </p:sp>
      <p:sp>
        <p:nvSpPr>
          <p:cNvPr id="87284" name="Oval 244"/>
          <p:cNvSpPr>
            <a:spLocks noChangeArrowheads="1"/>
          </p:cNvSpPr>
          <p:nvPr/>
        </p:nvSpPr>
        <p:spPr bwMode="auto">
          <a:xfrm>
            <a:off x="1460860" y="4926833"/>
            <a:ext cx="374805" cy="336056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6441" tIns="50153" rIns="96441" bIns="50153" anchor="ctr"/>
          <a:lstStyle/>
          <a:p>
            <a:pPr algn="ctr" defTabSz="979942" fontAlgn="base">
              <a:spcBef>
                <a:spcPct val="0"/>
              </a:spcBef>
              <a:spcAft>
                <a:spcPct val="0"/>
              </a:spcAft>
            </a:pPr>
            <a:r>
              <a:rPr lang="ru-RU" sz="2600">
                <a:solidFill>
                  <a:srgbClr val="000000"/>
                </a:solidFill>
                <a:latin typeface="Arial" charset="0"/>
              </a:rPr>
              <a:t>3</a:t>
            </a:r>
          </a:p>
        </p:txBody>
      </p:sp>
      <p:sp>
        <p:nvSpPr>
          <p:cNvPr id="87285" name="Oval 245"/>
          <p:cNvSpPr>
            <a:spLocks noChangeArrowheads="1"/>
          </p:cNvSpPr>
          <p:nvPr/>
        </p:nvSpPr>
        <p:spPr bwMode="auto">
          <a:xfrm>
            <a:off x="1835669" y="3652620"/>
            <a:ext cx="374805" cy="336056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6441" tIns="50153" rIns="96441" bIns="50153" anchor="ctr"/>
          <a:lstStyle/>
          <a:p>
            <a:pPr algn="ctr" defTabSz="979942" fontAlgn="base">
              <a:spcBef>
                <a:spcPct val="0"/>
              </a:spcBef>
              <a:spcAft>
                <a:spcPct val="0"/>
              </a:spcAft>
            </a:pPr>
            <a:r>
              <a:rPr lang="ru-RU" sz="2600">
                <a:solidFill>
                  <a:srgbClr val="000000"/>
                </a:solidFill>
                <a:latin typeface="Arial" charset="0"/>
              </a:rPr>
              <a:t>4</a:t>
            </a:r>
          </a:p>
        </p:txBody>
      </p:sp>
      <p:sp>
        <p:nvSpPr>
          <p:cNvPr id="87286" name="Oval 246"/>
          <p:cNvSpPr>
            <a:spLocks noChangeArrowheads="1"/>
          </p:cNvSpPr>
          <p:nvPr/>
        </p:nvSpPr>
        <p:spPr bwMode="auto">
          <a:xfrm>
            <a:off x="3950635" y="3428582"/>
            <a:ext cx="374805" cy="336056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6441" tIns="50153" rIns="96441" bIns="50153" anchor="ctr"/>
          <a:lstStyle/>
          <a:p>
            <a:pPr algn="ctr" defTabSz="979942" fontAlgn="base">
              <a:spcBef>
                <a:spcPct val="0"/>
              </a:spcBef>
              <a:spcAft>
                <a:spcPct val="0"/>
              </a:spcAft>
            </a:pPr>
            <a:r>
              <a:rPr lang="ru-RU" sz="2600">
                <a:solidFill>
                  <a:srgbClr val="000000"/>
                </a:solidFill>
                <a:latin typeface="Arial" charset="0"/>
              </a:rPr>
              <a:t>5</a:t>
            </a:r>
          </a:p>
        </p:txBody>
      </p:sp>
      <p:sp>
        <p:nvSpPr>
          <p:cNvPr id="87287" name="Oval 247"/>
          <p:cNvSpPr>
            <a:spLocks noChangeArrowheads="1"/>
          </p:cNvSpPr>
          <p:nvPr/>
        </p:nvSpPr>
        <p:spPr bwMode="auto">
          <a:xfrm>
            <a:off x="4740401" y="3428582"/>
            <a:ext cx="374805" cy="336056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6441" tIns="50153" rIns="96441" bIns="50153" anchor="ctr"/>
          <a:lstStyle/>
          <a:p>
            <a:pPr algn="ctr" defTabSz="979942" fontAlgn="base">
              <a:spcBef>
                <a:spcPct val="0"/>
              </a:spcBef>
              <a:spcAft>
                <a:spcPct val="0"/>
              </a:spcAft>
            </a:pPr>
            <a:r>
              <a:rPr lang="ru-RU" sz="2600">
                <a:solidFill>
                  <a:srgbClr val="000000"/>
                </a:solidFill>
                <a:latin typeface="Arial" charset="0"/>
              </a:rPr>
              <a:t>6</a:t>
            </a:r>
          </a:p>
        </p:txBody>
      </p:sp>
      <p:cxnSp>
        <p:nvCxnSpPr>
          <p:cNvPr id="87288" name="AutoShape 248"/>
          <p:cNvCxnSpPr>
            <a:cxnSpLocks noChangeShapeType="1"/>
            <a:stCxn id="87282" idx="4"/>
            <a:endCxn id="87283" idx="6"/>
          </p:cNvCxnSpPr>
          <p:nvPr/>
        </p:nvCxnSpPr>
        <p:spPr bwMode="auto">
          <a:xfrm rot="5400000">
            <a:off x="4492681" y="4413862"/>
            <a:ext cx="308051" cy="829925"/>
          </a:xfrm>
          <a:prstGeom prst="curvedConnector2">
            <a:avLst/>
          </a:prstGeom>
          <a:noFill/>
          <a:ln w="349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cxnSp>
        <p:nvCxnSpPr>
          <p:cNvPr id="87289" name="AutoShape 249"/>
          <p:cNvCxnSpPr>
            <a:cxnSpLocks noChangeShapeType="1"/>
            <a:stCxn id="87283" idx="2"/>
            <a:endCxn id="87284" idx="6"/>
          </p:cNvCxnSpPr>
          <p:nvPr/>
        </p:nvCxnSpPr>
        <p:spPr bwMode="auto">
          <a:xfrm rot="10800000" flipV="1">
            <a:off x="1835689" y="4982849"/>
            <a:ext cx="2021267" cy="112019"/>
          </a:xfrm>
          <a:prstGeom prst="curvedConnector3">
            <a:avLst>
              <a:gd name="adj1" fmla="val 50000"/>
            </a:avLst>
          </a:prstGeom>
          <a:noFill/>
          <a:ln w="349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sp>
        <p:nvSpPr>
          <p:cNvPr id="87290" name="Line 250"/>
          <p:cNvSpPr>
            <a:spLocks noChangeShapeType="1"/>
          </p:cNvSpPr>
          <p:nvPr/>
        </p:nvSpPr>
        <p:spPr bwMode="auto">
          <a:xfrm flipV="1">
            <a:off x="1621494" y="4002678"/>
            <a:ext cx="334647" cy="910152"/>
          </a:xfrm>
          <a:prstGeom prst="line">
            <a:avLst/>
          </a:prstGeom>
          <a:noFill/>
          <a:ln w="349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 lIns="96441" tIns="50153" rIns="96441" bIns="50153"/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87291" name="Line 251"/>
          <p:cNvSpPr>
            <a:spLocks noChangeShapeType="1"/>
          </p:cNvSpPr>
          <p:nvPr/>
        </p:nvSpPr>
        <p:spPr bwMode="auto">
          <a:xfrm flipV="1">
            <a:off x="2210479" y="3610618"/>
            <a:ext cx="1726779" cy="224037"/>
          </a:xfrm>
          <a:prstGeom prst="line">
            <a:avLst/>
          </a:prstGeom>
          <a:noFill/>
          <a:ln w="349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 lIns="96441" tIns="50153" rIns="96441" bIns="50153"/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87292" name="Line 252"/>
          <p:cNvSpPr>
            <a:spLocks noChangeShapeType="1"/>
          </p:cNvSpPr>
          <p:nvPr/>
        </p:nvSpPr>
        <p:spPr bwMode="auto">
          <a:xfrm flipV="1">
            <a:off x="4298693" y="3582612"/>
            <a:ext cx="441733" cy="42007"/>
          </a:xfrm>
          <a:prstGeom prst="line">
            <a:avLst/>
          </a:prstGeom>
          <a:noFill/>
          <a:ln w="349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 lIns="96441" tIns="50153" rIns="96441" bIns="50153"/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cxnSp>
        <p:nvCxnSpPr>
          <p:cNvPr id="87293" name="AutoShape 253"/>
          <p:cNvCxnSpPr>
            <a:cxnSpLocks noChangeShapeType="1"/>
            <a:stCxn id="87287" idx="4"/>
            <a:endCxn id="87282" idx="0"/>
          </p:cNvCxnSpPr>
          <p:nvPr/>
        </p:nvCxnSpPr>
        <p:spPr bwMode="auto">
          <a:xfrm rot="16200000" flipH="1">
            <a:off x="4707685" y="3984763"/>
            <a:ext cx="574096" cy="133859"/>
          </a:xfrm>
          <a:prstGeom prst="curvedConnector3">
            <a:avLst>
              <a:gd name="adj1" fmla="val 50000"/>
            </a:avLst>
          </a:prstGeom>
          <a:noFill/>
          <a:ln w="60325" cap="rnd">
            <a:solidFill>
              <a:schemeClr val="tx1"/>
            </a:solidFill>
            <a:prstDash val="sysDot"/>
            <a:round/>
            <a:headEnd/>
            <a:tailEnd type="triangle" w="med" len="med"/>
          </a:ln>
          <a:effectLst/>
        </p:spPr>
      </p:cxnSp>
      <p:sp>
        <p:nvSpPr>
          <p:cNvPr id="87294" name="AutoShape 254"/>
          <p:cNvSpPr>
            <a:spLocks noChangeArrowheads="1"/>
          </p:cNvSpPr>
          <p:nvPr/>
        </p:nvSpPr>
        <p:spPr bwMode="auto">
          <a:xfrm>
            <a:off x="344841" y="6393580"/>
            <a:ext cx="1569495" cy="334306"/>
          </a:xfrm>
          <a:prstGeom prst="wedgeRoundRectCallout">
            <a:avLst>
              <a:gd name="adj1" fmla="val 11833"/>
              <a:gd name="adj2" fmla="val -300787"/>
              <a:gd name="adj3" fmla="val 16667"/>
            </a:avLst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6441" tIns="50153" rIns="96441" bIns="50153"/>
          <a:lstStyle/>
          <a:p>
            <a:pPr algn="ctr" defTabSz="979942" fontAlgn="base">
              <a:spcBef>
                <a:spcPct val="0"/>
              </a:spcBef>
              <a:spcAft>
                <a:spcPct val="0"/>
              </a:spcAft>
            </a:pPr>
            <a:r>
              <a:rPr lang="ru-RU" sz="1400" b="1">
                <a:solidFill>
                  <a:srgbClr val="000000"/>
                </a:solidFill>
                <a:latin typeface="Arial" charset="0"/>
              </a:rPr>
              <a:t>Безопасность</a:t>
            </a:r>
          </a:p>
        </p:txBody>
      </p:sp>
      <p:sp>
        <p:nvSpPr>
          <p:cNvPr id="87295" name="AutoShape 255"/>
          <p:cNvSpPr>
            <a:spLocks noChangeArrowheads="1"/>
          </p:cNvSpPr>
          <p:nvPr/>
        </p:nvSpPr>
        <p:spPr bwMode="auto">
          <a:xfrm>
            <a:off x="318041" y="3869666"/>
            <a:ext cx="1129433" cy="488332"/>
          </a:xfrm>
          <a:prstGeom prst="wedgeRoundRectCallout">
            <a:avLst>
              <a:gd name="adj1" fmla="val 58296"/>
              <a:gd name="adj2" fmla="val -152866"/>
              <a:gd name="adj3" fmla="val 16667"/>
            </a:avLst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6441" tIns="50153" rIns="96441" bIns="50153"/>
          <a:lstStyle/>
          <a:p>
            <a:pPr algn="ctr" defTabSz="979942" fontAlgn="base">
              <a:spcBef>
                <a:spcPct val="0"/>
              </a:spcBef>
              <a:spcAft>
                <a:spcPct val="0"/>
              </a:spcAft>
            </a:pPr>
            <a:r>
              <a:rPr lang="ru-RU" sz="1400" b="1">
                <a:solidFill>
                  <a:srgbClr val="000000"/>
                </a:solidFill>
                <a:latin typeface="Arial" charset="0"/>
              </a:rPr>
              <a:t>Контроль качества</a:t>
            </a:r>
          </a:p>
        </p:txBody>
      </p:sp>
      <p:sp>
        <p:nvSpPr>
          <p:cNvPr id="87296" name="AutoShape 256"/>
          <p:cNvSpPr>
            <a:spLocks noChangeArrowheads="1"/>
          </p:cNvSpPr>
          <p:nvPr/>
        </p:nvSpPr>
        <p:spPr bwMode="auto">
          <a:xfrm>
            <a:off x="1494325" y="3176540"/>
            <a:ext cx="194095" cy="287048"/>
          </a:xfrm>
          <a:prstGeom prst="diamond">
            <a:avLst/>
          </a:prstGeom>
          <a:solidFill>
            <a:schemeClr val="tx1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7989" tIns="48993" rIns="97989" bIns="48993" anchor="ctr"/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87297" name="Oval 257" descr="Широкий диагональный 2"/>
          <p:cNvSpPr>
            <a:spLocks noChangeArrowheads="1"/>
          </p:cNvSpPr>
          <p:nvPr/>
        </p:nvSpPr>
        <p:spPr bwMode="auto">
          <a:xfrm>
            <a:off x="4405755" y="5584943"/>
            <a:ext cx="174016" cy="196033"/>
          </a:xfrm>
          <a:prstGeom prst="ellipse">
            <a:avLst/>
          </a:prstGeom>
          <a:pattFill prst="wdUpDiag">
            <a:fgClr>
              <a:schemeClr val="tx1"/>
            </a:fgClr>
            <a:bgClr>
              <a:srgbClr val="FFFFFF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7989" tIns="48993" rIns="97989" bIns="48993" anchor="ctr"/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87298" name="Line 258"/>
          <p:cNvSpPr>
            <a:spLocks noChangeShapeType="1"/>
          </p:cNvSpPr>
          <p:nvPr/>
        </p:nvSpPr>
        <p:spPr bwMode="auto">
          <a:xfrm>
            <a:off x="3736460" y="5546466"/>
            <a:ext cx="0" cy="220537"/>
          </a:xfrm>
          <a:prstGeom prst="line">
            <a:avLst/>
          </a:prstGeom>
          <a:noFill/>
          <a:ln w="66675">
            <a:solidFill>
              <a:schemeClr val="tx1"/>
            </a:solidFill>
            <a:round/>
            <a:headEnd/>
            <a:tailEnd/>
          </a:ln>
          <a:effectLst/>
        </p:spPr>
        <p:txBody>
          <a:bodyPr lIns="96441" tIns="50153" rIns="96441" bIns="50153"/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87299" name="Line 259"/>
          <p:cNvSpPr>
            <a:spLocks noChangeShapeType="1"/>
          </p:cNvSpPr>
          <p:nvPr/>
        </p:nvSpPr>
        <p:spPr bwMode="auto">
          <a:xfrm>
            <a:off x="3626027" y="5654954"/>
            <a:ext cx="229234" cy="0"/>
          </a:xfrm>
          <a:prstGeom prst="line">
            <a:avLst/>
          </a:prstGeom>
          <a:noFill/>
          <a:ln w="66675">
            <a:solidFill>
              <a:schemeClr val="tx1"/>
            </a:solidFill>
            <a:round/>
            <a:headEnd/>
            <a:tailEnd/>
          </a:ln>
          <a:effectLst/>
        </p:spPr>
        <p:txBody>
          <a:bodyPr lIns="96441" tIns="50153" rIns="96441" bIns="50153"/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87301" name="Line 261"/>
          <p:cNvSpPr>
            <a:spLocks noChangeShapeType="1"/>
          </p:cNvSpPr>
          <p:nvPr/>
        </p:nvSpPr>
        <p:spPr bwMode="auto">
          <a:xfrm>
            <a:off x="1327002" y="5476453"/>
            <a:ext cx="0" cy="220537"/>
          </a:xfrm>
          <a:prstGeom prst="line">
            <a:avLst/>
          </a:prstGeom>
          <a:noFill/>
          <a:ln w="66675">
            <a:solidFill>
              <a:schemeClr val="tx1"/>
            </a:solidFill>
            <a:round/>
            <a:headEnd/>
            <a:tailEnd/>
          </a:ln>
          <a:effectLst/>
        </p:spPr>
        <p:txBody>
          <a:bodyPr lIns="96441" tIns="50153" rIns="96441" bIns="50153"/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87302" name="Line 262"/>
          <p:cNvSpPr>
            <a:spLocks noChangeShapeType="1"/>
          </p:cNvSpPr>
          <p:nvPr/>
        </p:nvSpPr>
        <p:spPr bwMode="auto">
          <a:xfrm>
            <a:off x="1216568" y="5584943"/>
            <a:ext cx="229234" cy="0"/>
          </a:xfrm>
          <a:prstGeom prst="line">
            <a:avLst/>
          </a:prstGeom>
          <a:noFill/>
          <a:ln w="66675">
            <a:solidFill>
              <a:schemeClr val="tx1"/>
            </a:solidFill>
            <a:round/>
            <a:headEnd/>
            <a:tailEnd/>
          </a:ln>
          <a:effectLst/>
        </p:spPr>
        <p:txBody>
          <a:bodyPr lIns="96441" tIns="50153" rIns="96441" bIns="50153"/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87303" name="Oval 263" descr="Широкий диагональный 2"/>
          <p:cNvSpPr>
            <a:spLocks noChangeArrowheads="1"/>
          </p:cNvSpPr>
          <p:nvPr/>
        </p:nvSpPr>
        <p:spPr bwMode="auto">
          <a:xfrm>
            <a:off x="1822279" y="5542936"/>
            <a:ext cx="174016" cy="196033"/>
          </a:xfrm>
          <a:prstGeom prst="ellipse">
            <a:avLst/>
          </a:prstGeom>
          <a:pattFill prst="wdUpDiag">
            <a:fgClr>
              <a:schemeClr val="tx1"/>
            </a:fgClr>
            <a:bgClr>
              <a:srgbClr val="FFFFFF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7989" tIns="48993" rIns="97989" bIns="48993" anchor="ctr"/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87304" name="AutoShape 264"/>
          <p:cNvSpPr>
            <a:spLocks noChangeArrowheads="1"/>
          </p:cNvSpPr>
          <p:nvPr/>
        </p:nvSpPr>
        <p:spPr bwMode="auto">
          <a:xfrm>
            <a:off x="3177599" y="6012015"/>
            <a:ext cx="2208671" cy="598600"/>
          </a:xfrm>
          <a:prstGeom prst="wedgeRoundRectCallout">
            <a:avLst>
              <a:gd name="adj1" fmla="val 10681"/>
              <a:gd name="adj2" fmla="val -100000"/>
              <a:gd name="adj3" fmla="val 16667"/>
            </a:avLst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6441" tIns="50153" rIns="96441" bIns="50153"/>
          <a:lstStyle/>
          <a:p>
            <a:pPr algn="ctr" defTabSz="979942" fontAlgn="base">
              <a:spcBef>
                <a:spcPct val="0"/>
              </a:spcBef>
              <a:spcAft>
                <a:spcPct val="0"/>
              </a:spcAft>
            </a:pPr>
            <a:r>
              <a:rPr lang="ru-RU" sz="1200" b="1" dirty="0">
                <a:solidFill>
                  <a:srgbClr val="000000"/>
                </a:solidFill>
                <a:latin typeface="Arial" charset="0"/>
              </a:rPr>
              <a:t>Задел незавершённой продукции</a:t>
            </a:r>
          </a:p>
        </p:txBody>
      </p:sp>
      <p:sp>
        <p:nvSpPr>
          <p:cNvPr id="87310" name="Oval 270" descr="Широкий диагональный 2"/>
          <p:cNvSpPr>
            <a:spLocks noChangeArrowheads="1"/>
          </p:cNvSpPr>
          <p:nvPr/>
        </p:nvSpPr>
        <p:spPr bwMode="auto">
          <a:xfrm>
            <a:off x="5794540" y="4454264"/>
            <a:ext cx="174016" cy="196033"/>
          </a:xfrm>
          <a:prstGeom prst="ellipse">
            <a:avLst/>
          </a:prstGeom>
          <a:pattFill prst="wdUpDiag">
            <a:fgClr>
              <a:schemeClr val="tx1"/>
            </a:fgClr>
            <a:bgClr>
              <a:srgbClr val="FFFFFF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7989" tIns="48993" rIns="97989" bIns="48993" anchor="ctr"/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87311" name="Oval 271" descr="Широкий диагональный 2"/>
          <p:cNvSpPr>
            <a:spLocks noChangeArrowheads="1"/>
          </p:cNvSpPr>
          <p:nvPr/>
        </p:nvSpPr>
        <p:spPr bwMode="auto">
          <a:xfrm>
            <a:off x="4860875" y="2966510"/>
            <a:ext cx="174016" cy="196033"/>
          </a:xfrm>
          <a:prstGeom prst="ellipse">
            <a:avLst/>
          </a:prstGeom>
          <a:pattFill prst="wdUpDiag">
            <a:fgClr>
              <a:schemeClr val="tx1"/>
            </a:fgClr>
            <a:bgClr>
              <a:srgbClr val="FFFFFF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7989" tIns="48993" rIns="97989" bIns="48993" anchor="ctr"/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87312" name="AutoShape 272"/>
          <p:cNvSpPr>
            <a:spLocks noChangeArrowheads="1"/>
          </p:cNvSpPr>
          <p:nvPr/>
        </p:nvSpPr>
        <p:spPr bwMode="auto">
          <a:xfrm>
            <a:off x="6120824" y="5089612"/>
            <a:ext cx="816539" cy="488331"/>
          </a:xfrm>
          <a:prstGeom prst="wedgeRoundRectCallout">
            <a:avLst>
              <a:gd name="adj1" fmla="val -78894"/>
              <a:gd name="adj2" fmla="val -143907"/>
              <a:gd name="adj3" fmla="val 16667"/>
            </a:avLst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6441" tIns="50153" rIns="96441" bIns="50153"/>
          <a:lstStyle/>
          <a:p>
            <a:pPr algn="ctr" defTabSz="979942" fontAlgn="base">
              <a:spcBef>
                <a:spcPct val="0"/>
              </a:spcBef>
              <a:spcAft>
                <a:spcPct val="0"/>
              </a:spcAft>
            </a:pPr>
            <a:r>
              <a:rPr lang="ru-RU" sz="1200" b="1" dirty="0">
                <a:solidFill>
                  <a:srgbClr val="000000"/>
                </a:solidFill>
                <a:latin typeface="Arial" charset="0"/>
              </a:rPr>
              <a:t>Запас в таре</a:t>
            </a:r>
          </a:p>
        </p:txBody>
      </p:sp>
      <p:sp>
        <p:nvSpPr>
          <p:cNvPr id="87313" name="Text Box 273"/>
          <p:cNvSpPr txBox="1">
            <a:spLocks noChangeArrowheads="1"/>
          </p:cNvSpPr>
          <p:nvPr/>
        </p:nvSpPr>
        <p:spPr bwMode="auto">
          <a:xfrm>
            <a:off x="354861" y="1494515"/>
            <a:ext cx="3307986" cy="1207019"/>
          </a:xfrm>
          <a:prstGeom prst="rect">
            <a:avLst/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6441" tIns="50153" rIns="96441" bIns="50153">
            <a:spAutoFit/>
          </a:bodyPr>
          <a:lstStyle/>
          <a:p>
            <a:pPr defTabSz="979942" fontAlgn="base">
              <a:spcBef>
                <a:spcPct val="50000"/>
              </a:spcBef>
              <a:spcAft>
                <a:spcPct val="0"/>
              </a:spcAft>
            </a:pPr>
            <a:r>
              <a:rPr lang="ru-RU" sz="1400" b="1">
                <a:solidFill>
                  <a:srgbClr val="000000"/>
                </a:solidFill>
                <a:latin typeface="Arial" charset="0"/>
              </a:rPr>
              <a:t>1. Выберите масштаб и нарисуйте рабочее место. Укажите, используя символы, где находится оборудование, стеллажи, столы и т.д. </a:t>
            </a:r>
          </a:p>
        </p:txBody>
      </p:sp>
      <p:sp>
        <p:nvSpPr>
          <p:cNvPr id="87314" name="AutoShape 274"/>
          <p:cNvSpPr>
            <a:spLocks noChangeArrowheads="1"/>
          </p:cNvSpPr>
          <p:nvPr/>
        </p:nvSpPr>
        <p:spPr bwMode="auto">
          <a:xfrm>
            <a:off x="2004670" y="5919279"/>
            <a:ext cx="993902" cy="402567"/>
          </a:xfrm>
          <a:prstGeom prst="wedgeRoundRectCallout">
            <a:avLst>
              <a:gd name="adj1" fmla="val 110944"/>
              <a:gd name="adj2" fmla="val -154782"/>
              <a:gd name="adj3" fmla="val 16667"/>
            </a:avLst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6441" tIns="50153" rIns="96441" bIns="50153"/>
          <a:lstStyle/>
          <a:p>
            <a:pPr algn="ctr" defTabSz="979942" fontAlgn="base">
              <a:spcBef>
                <a:spcPct val="0"/>
              </a:spcBef>
              <a:spcAft>
                <a:spcPct val="0"/>
              </a:spcAft>
            </a:pPr>
            <a:r>
              <a:rPr lang="ru-RU" sz="1400" b="1">
                <a:solidFill>
                  <a:srgbClr val="000000"/>
                </a:solidFill>
                <a:latin typeface="Arial" charset="0"/>
              </a:rPr>
              <a:t>Станки</a:t>
            </a:r>
          </a:p>
        </p:txBody>
      </p:sp>
      <p:sp>
        <p:nvSpPr>
          <p:cNvPr id="87315" name="AutoShape 275"/>
          <p:cNvSpPr>
            <a:spLocks noChangeArrowheads="1"/>
          </p:cNvSpPr>
          <p:nvPr/>
        </p:nvSpPr>
        <p:spPr bwMode="auto">
          <a:xfrm>
            <a:off x="2004670" y="5921027"/>
            <a:ext cx="993902" cy="402567"/>
          </a:xfrm>
          <a:prstGeom prst="wedgeRoundRectCallout">
            <a:avLst>
              <a:gd name="adj1" fmla="val -49157"/>
              <a:gd name="adj2" fmla="val -155218"/>
              <a:gd name="adj3" fmla="val 16667"/>
            </a:avLst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6441" tIns="50153" rIns="96441" bIns="50153"/>
          <a:lstStyle/>
          <a:p>
            <a:pPr algn="ctr" defTabSz="979942" fontAlgn="base">
              <a:spcBef>
                <a:spcPct val="0"/>
              </a:spcBef>
              <a:spcAft>
                <a:spcPct val="0"/>
              </a:spcAft>
            </a:pPr>
            <a:r>
              <a:rPr lang="ru-RU" sz="1400" b="1">
                <a:solidFill>
                  <a:srgbClr val="000000"/>
                </a:solidFill>
                <a:latin typeface="Arial" charset="0"/>
              </a:rPr>
              <a:t>Станки</a:t>
            </a:r>
          </a:p>
        </p:txBody>
      </p:sp>
      <p:sp>
        <p:nvSpPr>
          <p:cNvPr id="87317" name="Text Box 277"/>
          <p:cNvSpPr txBox="1">
            <a:spLocks noChangeArrowheads="1"/>
          </p:cNvSpPr>
          <p:nvPr/>
        </p:nvSpPr>
        <p:spPr bwMode="auto">
          <a:xfrm>
            <a:off x="5923407" y="1492763"/>
            <a:ext cx="3744701" cy="1207019"/>
          </a:xfrm>
          <a:prstGeom prst="rect">
            <a:avLst/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6441" tIns="50153" rIns="96441" bIns="50153">
            <a:spAutoFit/>
          </a:bodyPr>
          <a:lstStyle/>
          <a:p>
            <a:pPr defTabSz="979942" fontAlgn="base">
              <a:spcBef>
                <a:spcPct val="50000"/>
              </a:spcBef>
              <a:spcAft>
                <a:spcPct val="0"/>
              </a:spcAft>
            </a:pPr>
            <a:r>
              <a:rPr lang="ru-RU" sz="1400" b="1">
                <a:solidFill>
                  <a:srgbClr val="000000"/>
                </a:solidFill>
                <a:latin typeface="Arial" charset="0"/>
              </a:rPr>
              <a:t>3.Укажите переходы  (соедините элементы линиями со стрелками по направлению движения). Переход в начало цикла обозначается пунктирной стрелкой</a:t>
            </a:r>
          </a:p>
        </p:txBody>
      </p:sp>
      <p:sp>
        <p:nvSpPr>
          <p:cNvPr id="87318" name="Text Box 278"/>
          <p:cNvSpPr txBox="1">
            <a:spLocks noChangeArrowheads="1"/>
          </p:cNvSpPr>
          <p:nvPr/>
        </p:nvSpPr>
        <p:spPr bwMode="auto">
          <a:xfrm>
            <a:off x="3908830" y="1484011"/>
            <a:ext cx="1716739" cy="1207019"/>
          </a:xfrm>
          <a:prstGeom prst="rect">
            <a:avLst/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6441" tIns="50153" rIns="96441" bIns="50153">
            <a:spAutoFit/>
          </a:bodyPr>
          <a:lstStyle/>
          <a:p>
            <a:pPr defTabSz="979942" fontAlgn="base">
              <a:spcBef>
                <a:spcPct val="50000"/>
              </a:spcBef>
              <a:spcAft>
                <a:spcPct val="0"/>
              </a:spcAft>
            </a:pPr>
            <a:r>
              <a:rPr lang="ru-RU" sz="1400" b="1">
                <a:solidFill>
                  <a:srgbClr val="000000"/>
                </a:solidFill>
                <a:latin typeface="Arial" charset="0"/>
              </a:rPr>
              <a:t>2. Нанесите места выполнения рабочих элементов. </a:t>
            </a:r>
          </a:p>
        </p:txBody>
      </p:sp>
      <p:sp>
        <p:nvSpPr>
          <p:cNvPr id="87319" name="AutoShape 279"/>
          <p:cNvSpPr>
            <a:spLocks noChangeArrowheads="1"/>
          </p:cNvSpPr>
          <p:nvPr/>
        </p:nvSpPr>
        <p:spPr bwMode="auto">
          <a:xfrm>
            <a:off x="2086652" y="4212742"/>
            <a:ext cx="1106009" cy="367561"/>
          </a:xfrm>
          <a:prstGeom prst="wedgeRoundRectCallout">
            <a:avLst>
              <a:gd name="adj1" fmla="val -87671"/>
              <a:gd name="adj2" fmla="val 78569"/>
              <a:gd name="adj3" fmla="val 16667"/>
            </a:avLst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6441" tIns="50153" rIns="96441" bIns="50153"/>
          <a:lstStyle/>
          <a:p>
            <a:pPr algn="ctr" defTabSz="979942" fontAlgn="base">
              <a:spcBef>
                <a:spcPct val="0"/>
              </a:spcBef>
              <a:spcAft>
                <a:spcPct val="0"/>
              </a:spcAft>
            </a:pPr>
            <a:r>
              <a:rPr lang="ru-RU" sz="1400" b="1">
                <a:solidFill>
                  <a:srgbClr val="000000"/>
                </a:solidFill>
                <a:latin typeface="Arial" charset="0"/>
              </a:rPr>
              <a:t>переходы</a:t>
            </a:r>
          </a:p>
        </p:txBody>
      </p:sp>
      <p:sp>
        <p:nvSpPr>
          <p:cNvPr id="87320" name="AutoShape 280"/>
          <p:cNvSpPr>
            <a:spLocks noChangeArrowheads="1"/>
          </p:cNvSpPr>
          <p:nvPr/>
        </p:nvSpPr>
        <p:spPr bwMode="auto">
          <a:xfrm>
            <a:off x="6378499" y="3852183"/>
            <a:ext cx="1390458" cy="472579"/>
          </a:xfrm>
          <a:prstGeom prst="wedgeRoundRectCallout">
            <a:avLst>
              <a:gd name="adj1" fmla="val -148194"/>
              <a:gd name="adj2" fmla="val -33704"/>
              <a:gd name="adj3" fmla="val 16667"/>
            </a:avLst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6441" tIns="50153" rIns="96441" bIns="50153"/>
          <a:lstStyle/>
          <a:p>
            <a:pPr algn="ctr" defTabSz="979942" fontAlgn="base">
              <a:spcBef>
                <a:spcPct val="0"/>
              </a:spcBef>
              <a:spcAft>
                <a:spcPct val="0"/>
              </a:spcAft>
            </a:pPr>
            <a:r>
              <a:rPr lang="ru-RU" sz="1200" b="1" dirty="0">
                <a:solidFill>
                  <a:srgbClr val="000000"/>
                </a:solidFill>
                <a:latin typeface="Arial" charset="0"/>
              </a:rPr>
              <a:t>Переход в начало цикла</a:t>
            </a:r>
          </a:p>
        </p:txBody>
      </p:sp>
    </p:spTree>
    <p:extLst>
      <p:ext uri="{BB962C8B-B14F-4D97-AF65-F5344CB8AC3E}">
        <p14:creationId xmlns:p14="http://schemas.microsoft.com/office/powerpoint/2010/main" val="15944165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2100" dirty="0">
                <a:latin typeface="Arial" pitchFamily="34" charset="0"/>
                <a:cs typeface="Arial" panose="020B0604020202020204" pitchFamily="34" charset="0"/>
              </a:rPr>
              <a:t>Карта Стандартизированной Работы</a:t>
            </a:r>
          </a:p>
        </p:txBody>
      </p:sp>
      <p:sp>
        <p:nvSpPr>
          <p:cNvPr id="9" name="Номер слайда 3"/>
          <p:cNvSpPr txBox="1">
            <a:spLocks/>
          </p:cNvSpPr>
          <p:nvPr/>
        </p:nvSpPr>
        <p:spPr>
          <a:xfrm>
            <a:off x="8100872" y="6841030"/>
            <a:ext cx="1980253" cy="372921"/>
          </a:xfrm>
          <a:prstGeom prst="rect">
            <a:avLst/>
          </a:prstGeom>
          <a:solidFill>
            <a:schemeClr val="accent5"/>
          </a:solidFill>
        </p:spPr>
        <p:txBody>
          <a:bodyPr vert="horz" lIns="102550" tIns="51272" rIns="102550" bIns="51272" rtlCol="0" anchor="ctr"/>
          <a:lstStyle>
            <a:defPPr>
              <a:defRPr lang="ru-RU"/>
            </a:defPPr>
            <a:lvl1pPr marL="0" algn="r" defTabSz="956938" rtl="0" eaLnBrk="1" latinLnBrk="0" hangingPunct="1">
              <a:defRPr sz="13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78468" algn="l" defTabSz="956938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56938" algn="l" defTabSz="956938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435405" algn="l" defTabSz="956938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913874" algn="l" defTabSz="956938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392343" algn="l" defTabSz="956938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870815" algn="l" defTabSz="956938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349284" algn="l" defTabSz="956938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27749" algn="l" defTabSz="956938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FC3F8BEE-CD74-4E49-9991-6A4EEEAC08F6}" type="slidenum">
              <a:rPr lang="ru-RU" smtClean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pPr/>
              <a:t>35</a:t>
            </a:fld>
            <a:endParaRPr lang="ru-RU" dirty="0">
              <a:solidFill>
                <a:prstClr val="white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" name="Содержимое 2"/>
          <p:cNvSpPr txBox="1">
            <a:spLocks/>
          </p:cNvSpPr>
          <p:nvPr/>
        </p:nvSpPr>
        <p:spPr>
          <a:xfrm>
            <a:off x="359908" y="1983859"/>
            <a:ext cx="9273196" cy="1159259"/>
          </a:xfrm>
          <a:prstGeom prst="roundRect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wrap="square" lIns="91250" tIns="45627" rIns="91250" bIns="45627">
            <a:spAutoFit/>
          </a:bodyPr>
          <a:lstStyle>
            <a:defPPr>
              <a:defRPr lang="ru-RU"/>
            </a:defPPr>
            <a:lvl1pPr marL="285750" indent="-285750">
              <a:lnSpc>
                <a:spcPct val="115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800" b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indent="0" algn="just">
              <a:buNone/>
            </a:pPr>
            <a:r>
              <a:rPr lang="ru-RU" b="1" dirty="0"/>
              <a:t>Знак качества      должен быть расположен там, где оператор производит контроль или не исключены претензии со стороны заказчика к выполнению данного элемента</a:t>
            </a:r>
          </a:p>
        </p:txBody>
      </p:sp>
      <p:sp>
        <p:nvSpPr>
          <p:cNvPr id="19" name="Содержимое 2"/>
          <p:cNvSpPr txBox="1">
            <a:spLocks/>
          </p:cNvSpPr>
          <p:nvPr/>
        </p:nvSpPr>
        <p:spPr>
          <a:xfrm>
            <a:off x="359908" y="3406906"/>
            <a:ext cx="9273196" cy="2034392"/>
          </a:xfrm>
          <a:prstGeom prst="roundRect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wrap="square" lIns="91250" tIns="45627" rIns="91250" bIns="45627">
            <a:spAutoFit/>
          </a:bodyPr>
          <a:lstStyle>
            <a:defPPr>
              <a:defRPr lang="ru-RU"/>
            </a:defPPr>
            <a:lvl1pPr marL="285750" indent="-285750">
              <a:lnSpc>
                <a:spcPct val="115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800" b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indent="0" algn="just">
              <a:buNone/>
            </a:pPr>
            <a:r>
              <a:rPr lang="ru-RU" b="1" dirty="0"/>
              <a:t>Знак     «Безопасность» на карте показывает, где оператор может получить травму или в каком элементе ему неудобно выполнять работу (Любое оборудование – это источник повышенной  опасности)</a:t>
            </a:r>
          </a:p>
          <a:p>
            <a:pPr marL="0" indent="0" algn="just">
              <a:buNone/>
            </a:pPr>
            <a:r>
              <a:rPr lang="ru-RU" b="1" dirty="0"/>
              <a:t>	</a:t>
            </a:r>
            <a:r>
              <a:rPr lang="ru-RU" b="1" dirty="0">
                <a:solidFill>
                  <a:srgbClr val="C00000"/>
                </a:solidFill>
              </a:rPr>
              <a:t>Все зоны повышенной опасности должны быть чётко зафиксированы рабочим стандартом!</a:t>
            </a:r>
          </a:p>
        </p:txBody>
      </p:sp>
      <p:sp>
        <p:nvSpPr>
          <p:cNvPr id="20" name="Содержимое 2"/>
          <p:cNvSpPr txBox="1">
            <a:spLocks/>
          </p:cNvSpPr>
          <p:nvPr/>
        </p:nvSpPr>
        <p:spPr>
          <a:xfrm>
            <a:off x="359908" y="5801169"/>
            <a:ext cx="9273196" cy="454385"/>
          </a:xfrm>
          <a:prstGeom prst="roundRect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wrap="square" lIns="91250" tIns="45627" rIns="91250" bIns="45627">
            <a:spAutoFit/>
          </a:bodyPr>
          <a:lstStyle>
            <a:defPPr>
              <a:defRPr lang="ru-RU"/>
            </a:defPPr>
            <a:lvl1pPr marL="285750" indent="-285750">
              <a:lnSpc>
                <a:spcPct val="115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800" b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indent="0" algn="just">
              <a:buNone/>
            </a:pPr>
            <a:r>
              <a:rPr lang="ru-RU" b="1" dirty="0"/>
              <a:t>Знак     </a:t>
            </a:r>
            <a:r>
              <a:rPr lang="ru-RU" b="1" dirty="0" smtClean="0"/>
              <a:t> указывает </a:t>
            </a:r>
            <a:r>
              <a:rPr lang="ru-RU" b="1" dirty="0"/>
              <a:t>места хранения запасов и их норматив</a:t>
            </a:r>
          </a:p>
        </p:txBody>
      </p:sp>
      <p:pic>
        <p:nvPicPr>
          <p:cNvPr id="22630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92831" y="1978504"/>
            <a:ext cx="347662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2630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66116" y="3564211"/>
            <a:ext cx="261939" cy="268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26308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1655" y="5909434"/>
            <a:ext cx="188912" cy="207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42825802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FE9759-2B9D-4F03-BDFA-AFD49EE2CA97}" type="slidenum">
              <a:rPr lang="ru-RU">
                <a:solidFill>
                  <a:srgbClr val="000000"/>
                </a:solidFill>
              </a:rPr>
              <a:pPr/>
              <a:t>36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120834" name="Rectangle 2"/>
          <p:cNvSpPr>
            <a:spLocks noGrp="1" noChangeArrowheads="1"/>
          </p:cNvSpPr>
          <p:nvPr>
            <p:ph type="title"/>
          </p:nvPr>
        </p:nvSpPr>
        <p:spPr>
          <a:xfrm>
            <a:off x="783074" y="672112"/>
            <a:ext cx="8874840" cy="406068"/>
          </a:xfrm>
        </p:spPr>
        <p:txBody>
          <a:bodyPr/>
          <a:lstStyle/>
          <a:p>
            <a:r>
              <a:rPr lang="ru-RU" sz="3000"/>
              <a:t>	</a:t>
            </a:r>
            <a:r>
              <a:rPr lang="ru-RU" sz="2100" b="1">
                <a:latin typeface="Arial" charset="0"/>
              </a:rPr>
              <a:t>Карта Стандартизированной Работы</a:t>
            </a:r>
          </a:p>
        </p:txBody>
      </p:sp>
      <p:sp>
        <p:nvSpPr>
          <p:cNvPr id="120836" name="Rectangle 4"/>
          <p:cNvSpPr>
            <a:spLocks noChangeArrowheads="1"/>
          </p:cNvSpPr>
          <p:nvPr/>
        </p:nvSpPr>
        <p:spPr bwMode="auto">
          <a:xfrm>
            <a:off x="4959469" y="3537342"/>
            <a:ext cx="10440988" cy="23764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7989" tIns="48993" rIns="97989" bIns="48993">
            <a:spAutoFit/>
          </a:bodyPr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graphicFrame>
        <p:nvGraphicFramePr>
          <p:cNvPr id="122027" name="Group 17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39474672"/>
              </p:ext>
            </p:extLst>
          </p:nvPr>
        </p:nvGraphicFramePr>
        <p:xfrm>
          <a:off x="238727" y="1108207"/>
          <a:ext cx="9994775" cy="6260167"/>
        </p:xfrm>
        <a:graphic>
          <a:graphicData uri="http://schemas.openxmlformats.org/drawingml/2006/table">
            <a:tbl>
              <a:tblPr/>
              <a:tblGrid>
                <a:gridCol w="221759"/>
                <a:gridCol w="224214"/>
                <a:gridCol w="221759"/>
                <a:gridCol w="221759"/>
                <a:gridCol w="221759"/>
                <a:gridCol w="221759"/>
                <a:gridCol w="221759"/>
                <a:gridCol w="221759"/>
                <a:gridCol w="221759"/>
                <a:gridCol w="221759"/>
                <a:gridCol w="222540"/>
                <a:gridCol w="221759"/>
                <a:gridCol w="221759"/>
                <a:gridCol w="221759"/>
                <a:gridCol w="221759"/>
                <a:gridCol w="221759"/>
                <a:gridCol w="224214"/>
                <a:gridCol w="221759"/>
                <a:gridCol w="221759"/>
                <a:gridCol w="221759"/>
                <a:gridCol w="225887"/>
                <a:gridCol w="221759"/>
                <a:gridCol w="221759"/>
                <a:gridCol w="221759"/>
                <a:gridCol w="221759"/>
                <a:gridCol w="221759"/>
                <a:gridCol w="227560"/>
                <a:gridCol w="221759"/>
                <a:gridCol w="221759"/>
                <a:gridCol w="221759"/>
                <a:gridCol w="221759"/>
                <a:gridCol w="221759"/>
                <a:gridCol w="221759"/>
                <a:gridCol w="221759"/>
                <a:gridCol w="221759"/>
                <a:gridCol w="221759"/>
                <a:gridCol w="221759"/>
                <a:gridCol w="221759"/>
                <a:gridCol w="221759"/>
                <a:gridCol w="221759"/>
                <a:gridCol w="221759"/>
                <a:gridCol w="221759"/>
                <a:gridCol w="221759"/>
                <a:gridCol w="221759"/>
                <a:gridCol w="221759"/>
              </a:tblGrid>
              <a:tr h="23527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895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439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527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527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439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439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527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527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527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527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527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527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527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527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527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527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527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14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895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gridSpan="8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4" gridSpan="4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4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4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4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527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3" gridSpan="3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8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527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8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527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10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439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5048">
                <a:tc gridSpan="45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cap="flat">
                      <a:noFill/>
                    </a:lnL>
                    <a:lnR cap="flat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</a:tbl>
          </a:graphicData>
        </a:graphic>
      </p:graphicFrame>
      <p:graphicFrame>
        <p:nvGraphicFramePr>
          <p:cNvPr id="121899" name="Group 4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49380467"/>
              </p:ext>
            </p:extLst>
          </p:nvPr>
        </p:nvGraphicFramePr>
        <p:xfrm>
          <a:off x="246525" y="1169791"/>
          <a:ext cx="9363426" cy="604902"/>
        </p:xfrm>
        <a:graphic>
          <a:graphicData uri="http://schemas.openxmlformats.org/drawingml/2006/table">
            <a:tbl>
              <a:tblPr/>
              <a:tblGrid>
                <a:gridCol w="935339"/>
                <a:gridCol w="2468023"/>
                <a:gridCol w="2894697"/>
                <a:gridCol w="3065367"/>
              </a:tblGrid>
              <a:tr h="302451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Состав. Части</a:t>
                      </a: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От: Взять дверь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Дата: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245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До: Положить дверь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Участок: Сварки дверей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21919" name="Rectangle 63"/>
          <p:cNvSpPr>
            <a:spLocks noChangeArrowheads="1"/>
          </p:cNvSpPr>
          <p:nvPr/>
        </p:nvSpPr>
        <p:spPr bwMode="auto">
          <a:xfrm>
            <a:off x="3731882" y="2335484"/>
            <a:ext cx="1070872" cy="131622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7989" tIns="48993" rIns="97989" bIns="48993" anchor="ctr"/>
          <a:lstStyle/>
          <a:p>
            <a:pPr algn="ctr" defTabSz="979942" fontAlgn="base">
              <a:spcBef>
                <a:spcPct val="0"/>
              </a:spcBef>
              <a:spcAft>
                <a:spcPct val="0"/>
              </a:spcAft>
            </a:pPr>
            <a:endParaRPr lang="ru-RU" sz="6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1920" name="Text Box 64"/>
          <p:cNvSpPr txBox="1">
            <a:spLocks noChangeArrowheads="1"/>
          </p:cNvSpPr>
          <p:nvPr/>
        </p:nvSpPr>
        <p:spPr bwMode="auto">
          <a:xfrm>
            <a:off x="4545079" y="2706561"/>
            <a:ext cx="197956" cy="1912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7989" tIns="48993" rIns="97989" bIns="48993">
            <a:spAutoFit/>
          </a:bodyPr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6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1921" name="Text Box 65"/>
          <p:cNvSpPr txBox="1">
            <a:spLocks noChangeArrowheads="1"/>
          </p:cNvSpPr>
          <p:nvPr/>
        </p:nvSpPr>
        <p:spPr bwMode="auto">
          <a:xfrm>
            <a:off x="4237200" y="2302241"/>
            <a:ext cx="197956" cy="268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7989" tIns="48993" rIns="97989" bIns="48993">
            <a:spAutoFit/>
          </a:bodyPr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1100" u="sng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1922" name="Text Box 66"/>
          <p:cNvSpPr txBox="1">
            <a:spLocks noChangeArrowheads="1"/>
          </p:cNvSpPr>
          <p:nvPr/>
        </p:nvSpPr>
        <p:spPr bwMode="auto">
          <a:xfrm>
            <a:off x="3795467" y="2260232"/>
            <a:ext cx="197956" cy="3143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7989" tIns="48993" rIns="97989" bIns="48993">
            <a:spAutoFit/>
          </a:bodyPr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1400" b="1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1923" name="Text Box 67"/>
          <p:cNvSpPr txBox="1">
            <a:spLocks noChangeArrowheads="1"/>
          </p:cNvSpPr>
          <p:nvPr/>
        </p:nvSpPr>
        <p:spPr bwMode="auto">
          <a:xfrm>
            <a:off x="4304131" y="2540283"/>
            <a:ext cx="197956" cy="268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7989" tIns="48993" rIns="97989" bIns="48993">
            <a:spAutoFit/>
          </a:bodyPr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11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1924" name="Text Box 68"/>
          <p:cNvSpPr txBox="1">
            <a:spLocks noChangeArrowheads="1"/>
          </p:cNvSpPr>
          <p:nvPr/>
        </p:nvSpPr>
        <p:spPr bwMode="auto">
          <a:xfrm>
            <a:off x="4223806" y="2512294"/>
            <a:ext cx="612404" cy="26954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7989" tIns="48993" rIns="97989" bIns="48993">
            <a:spAutoFit/>
          </a:bodyPr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11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1925" name="Text Box 69"/>
          <p:cNvSpPr txBox="1">
            <a:spLocks noChangeArrowheads="1"/>
          </p:cNvSpPr>
          <p:nvPr/>
        </p:nvSpPr>
        <p:spPr bwMode="auto">
          <a:xfrm>
            <a:off x="3875767" y="3044382"/>
            <a:ext cx="923626" cy="26954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7989" tIns="48993" rIns="97989" bIns="48993">
            <a:spAutoFit/>
          </a:bodyPr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r>
              <a:rPr lang="ru-RU" sz="1100" u="sng">
                <a:solidFill>
                  <a:srgbClr val="000000"/>
                </a:solidFill>
                <a:latin typeface="Arial" charset="0"/>
              </a:rPr>
              <a:t>Авто</a:t>
            </a:r>
            <a:r>
              <a:rPr lang="ru-RU" sz="1100">
                <a:solidFill>
                  <a:srgbClr val="000000"/>
                </a:solidFill>
                <a:latin typeface="Arial" charset="0"/>
              </a:rPr>
              <a:t>: 0</a:t>
            </a:r>
            <a:r>
              <a:rPr lang="he-IL" sz="1100">
                <a:solidFill>
                  <a:srgbClr val="000000"/>
                </a:solidFill>
                <a:latin typeface="Arial" charset="0"/>
                <a:cs typeface="Arial" charset="0"/>
              </a:rPr>
              <a:t>״</a:t>
            </a:r>
            <a:r>
              <a:rPr lang="ru-RU" sz="1100">
                <a:solidFill>
                  <a:srgbClr val="000000"/>
                </a:solidFill>
                <a:latin typeface="Arial" charset="0"/>
              </a:rPr>
              <a:t>40</a:t>
            </a:r>
          </a:p>
        </p:txBody>
      </p:sp>
      <p:sp>
        <p:nvSpPr>
          <p:cNvPr id="121926" name="Rectangle 70"/>
          <p:cNvSpPr>
            <a:spLocks noChangeArrowheads="1"/>
          </p:cNvSpPr>
          <p:nvPr/>
        </p:nvSpPr>
        <p:spPr bwMode="auto">
          <a:xfrm>
            <a:off x="4213762" y="3665706"/>
            <a:ext cx="174016" cy="406068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7989" tIns="48993" rIns="97989" bIns="48993" anchor="ctr"/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1927" name="Line 71"/>
          <p:cNvSpPr>
            <a:spLocks noChangeShapeType="1"/>
          </p:cNvSpPr>
          <p:nvPr/>
        </p:nvSpPr>
        <p:spPr bwMode="auto">
          <a:xfrm flipH="1" flipV="1">
            <a:off x="2901946" y="3371657"/>
            <a:ext cx="1405518" cy="54609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7989" tIns="48993" rIns="97989" bIns="48993"/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1928" name="Line 72"/>
          <p:cNvSpPr>
            <a:spLocks noChangeShapeType="1"/>
          </p:cNvSpPr>
          <p:nvPr/>
        </p:nvSpPr>
        <p:spPr bwMode="auto">
          <a:xfrm flipH="1" flipV="1">
            <a:off x="1991706" y="3371658"/>
            <a:ext cx="923626" cy="1400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7989" tIns="48993" rIns="97989" bIns="48993"/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1929" name="Text Box 73"/>
          <p:cNvSpPr txBox="1">
            <a:spLocks noChangeArrowheads="1"/>
          </p:cNvSpPr>
          <p:nvPr/>
        </p:nvSpPr>
        <p:spPr bwMode="auto">
          <a:xfrm>
            <a:off x="1539945" y="3011108"/>
            <a:ext cx="1976905" cy="3143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7989" tIns="48993" rIns="97989" bIns="48993">
            <a:spAutoFit/>
          </a:bodyPr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r>
              <a:rPr lang="ru-RU" sz="1400">
                <a:solidFill>
                  <a:srgbClr val="000000"/>
                </a:solidFill>
                <a:latin typeface="Arial" charset="0"/>
              </a:rPr>
              <a:t>Подвижный электрод</a:t>
            </a:r>
          </a:p>
        </p:txBody>
      </p:sp>
      <p:sp>
        <p:nvSpPr>
          <p:cNvPr id="121930" name="Rectangle 74"/>
          <p:cNvSpPr>
            <a:spLocks noChangeArrowheads="1"/>
          </p:cNvSpPr>
          <p:nvPr/>
        </p:nvSpPr>
        <p:spPr bwMode="auto">
          <a:xfrm>
            <a:off x="4414552" y="5191961"/>
            <a:ext cx="1017327" cy="131622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7989" tIns="48993" rIns="97989" bIns="48993" anchor="ctr"/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1931" name="Rectangle 75"/>
          <p:cNvSpPr>
            <a:spLocks noChangeArrowheads="1"/>
          </p:cNvSpPr>
          <p:nvPr/>
        </p:nvSpPr>
        <p:spPr bwMode="auto">
          <a:xfrm>
            <a:off x="3357080" y="5191961"/>
            <a:ext cx="1057485" cy="1344225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7989" tIns="48993" rIns="97989" bIns="48993" anchor="ctr"/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1932" name="Line 76"/>
          <p:cNvSpPr>
            <a:spLocks noChangeShapeType="1"/>
          </p:cNvSpPr>
          <p:nvPr/>
        </p:nvSpPr>
        <p:spPr bwMode="auto">
          <a:xfrm>
            <a:off x="3370453" y="5149954"/>
            <a:ext cx="1057485" cy="1344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7989" tIns="48993" rIns="97989" bIns="48993"/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1933" name="Line 77"/>
          <p:cNvSpPr>
            <a:spLocks noChangeShapeType="1"/>
          </p:cNvSpPr>
          <p:nvPr/>
        </p:nvSpPr>
        <p:spPr bwMode="auto">
          <a:xfrm flipH="1">
            <a:off x="3383839" y="5205969"/>
            <a:ext cx="1017327" cy="126021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7989" tIns="48993" rIns="97989" bIns="48993"/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1934" name="Rectangle 78"/>
          <p:cNvSpPr>
            <a:spLocks noChangeArrowheads="1"/>
          </p:cNvSpPr>
          <p:nvPr/>
        </p:nvSpPr>
        <p:spPr bwMode="auto">
          <a:xfrm>
            <a:off x="3357065" y="4967924"/>
            <a:ext cx="1044099" cy="18203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7989" tIns="48993" rIns="97989" bIns="48993" anchor="ctr"/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1935" name="Line 79"/>
          <p:cNvSpPr>
            <a:spLocks noChangeShapeType="1"/>
          </p:cNvSpPr>
          <p:nvPr/>
        </p:nvSpPr>
        <p:spPr bwMode="auto">
          <a:xfrm>
            <a:off x="3357068" y="4995930"/>
            <a:ext cx="1084256" cy="14002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7989" tIns="48993" rIns="97989" bIns="48993"/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1936" name="Line 80"/>
          <p:cNvSpPr>
            <a:spLocks noChangeShapeType="1"/>
          </p:cNvSpPr>
          <p:nvPr/>
        </p:nvSpPr>
        <p:spPr bwMode="auto">
          <a:xfrm flipH="1">
            <a:off x="3343686" y="5009931"/>
            <a:ext cx="977169" cy="14002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7989" tIns="48993" rIns="97989" bIns="48993"/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1937" name="Rectangle 81"/>
          <p:cNvSpPr>
            <a:spLocks noChangeArrowheads="1"/>
          </p:cNvSpPr>
          <p:nvPr/>
        </p:nvSpPr>
        <p:spPr bwMode="auto">
          <a:xfrm>
            <a:off x="4842900" y="3427669"/>
            <a:ext cx="214174" cy="210035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7989" tIns="48993" rIns="97989" bIns="48993" anchor="ctr"/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1938" name="Line 82"/>
          <p:cNvSpPr>
            <a:spLocks noChangeShapeType="1"/>
          </p:cNvSpPr>
          <p:nvPr/>
        </p:nvSpPr>
        <p:spPr bwMode="auto">
          <a:xfrm>
            <a:off x="4856286" y="3427671"/>
            <a:ext cx="187402" cy="19603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7989" tIns="48993" rIns="97989" bIns="48993"/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1939" name="Line 83"/>
          <p:cNvSpPr>
            <a:spLocks noChangeShapeType="1"/>
          </p:cNvSpPr>
          <p:nvPr/>
        </p:nvSpPr>
        <p:spPr bwMode="auto">
          <a:xfrm flipH="1">
            <a:off x="4869673" y="3441669"/>
            <a:ext cx="160631" cy="16802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7989" tIns="48993" rIns="97989" bIns="48993"/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1940" name="Line 84"/>
          <p:cNvSpPr>
            <a:spLocks noChangeShapeType="1"/>
          </p:cNvSpPr>
          <p:nvPr/>
        </p:nvSpPr>
        <p:spPr bwMode="auto">
          <a:xfrm flipV="1">
            <a:off x="5057073" y="3147622"/>
            <a:ext cx="200788" cy="28004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7989" tIns="48993" rIns="97989" bIns="48993"/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1941" name="Line 85"/>
          <p:cNvSpPr>
            <a:spLocks noChangeShapeType="1"/>
          </p:cNvSpPr>
          <p:nvPr/>
        </p:nvSpPr>
        <p:spPr bwMode="auto">
          <a:xfrm>
            <a:off x="5244477" y="3161622"/>
            <a:ext cx="749609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7989" tIns="48993" rIns="97989" bIns="48993"/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1942" name="Line 86"/>
          <p:cNvSpPr>
            <a:spLocks noChangeShapeType="1"/>
          </p:cNvSpPr>
          <p:nvPr/>
        </p:nvSpPr>
        <p:spPr bwMode="auto">
          <a:xfrm flipV="1">
            <a:off x="5284635" y="3147620"/>
            <a:ext cx="1084256" cy="1400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7989" tIns="48993" rIns="97989" bIns="48993"/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1943" name="Text Box 87"/>
          <p:cNvSpPr txBox="1">
            <a:spLocks noChangeArrowheads="1"/>
          </p:cNvSpPr>
          <p:nvPr/>
        </p:nvSpPr>
        <p:spPr bwMode="auto">
          <a:xfrm>
            <a:off x="5388380" y="2918361"/>
            <a:ext cx="926972" cy="26954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7989" tIns="48993" rIns="97989" bIns="48993">
            <a:spAutoFit/>
          </a:bodyPr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r>
              <a:rPr lang="ru-RU" sz="1100">
                <a:solidFill>
                  <a:srgbClr val="000000"/>
                </a:solidFill>
                <a:latin typeface="Arial" charset="0"/>
                <a:cs typeface="Arial" charset="0"/>
              </a:rPr>
              <a:t>Деталь №</a:t>
            </a:r>
            <a:endParaRPr lang="en-US" sz="1100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121944" name="Text Box 88"/>
          <p:cNvSpPr txBox="1">
            <a:spLocks noChangeArrowheads="1"/>
          </p:cNvSpPr>
          <p:nvPr/>
        </p:nvSpPr>
        <p:spPr bwMode="auto">
          <a:xfrm>
            <a:off x="2416710" y="6418920"/>
            <a:ext cx="2111622" cy="5429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7989" tIns="48993" rIns="97989" bIns="48993">
            <a:spAutoFit/>
          </a:bodyPr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r>
              <a:rPr lang="ru-RU" sz="1400">
                <a:solidFill>
                  <a:srgbClr val="000000"/>
                </a:solidFill>
                <a:latin typeface="Arial" charset="0"/>
                <a:cs typeface="Arial" charset="0"/>
              </a:rPr>
              <a:t>дет №</a:t>
            </a:r>
          </a:p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r>
              <a:rPr lang="ru-RU" sz="1400">
                <a:solidFill>
                  <a:srgbClr val="000000"/>
                </a:solidFill>
                <a:latin typeface="Arial" charset="0"/>
                <a:cs typeface="Arial" charset="0"/>
              </a:rPr>
              <a:t>дет №</a:t>
            </a:r>
            <a:endParaRPr lang="en-US" sz="1400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121945" name="Text Box 89"/>
          <p:cNvSpPr txBox="1">
            <a:spLocks noChangeArrowheads="1"/>
          </p:cNvSpPr>
          <p:nvPr/>
        </p:nvSpPr>
        <p:spPr bwMode="auto">
          <a:xfrm>
            <a:off x="3434036" y="6795244"/>
            <a:ext cx="247639" cy="1912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7989" tIns="48993" rIns="97989" bIns="48993">
            <a:spAutoFit/>
          </a:bodyPr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6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1946" name="Text Box 90"/>
          <p:cNvSpPr txBox="1">
            <a:spLocks noChangeArrowheads="1"/>
          </p:cNvSpPr>
          <p:nvPr/>
        </p:nvSpPr>
        <p:spPr bwMode="auto">
          <a:xfrm>
            <a:off x="3741922" y="4696642"/>
            <a:ext cx="276439" cy="268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7989" tIns="48993" rIns="97989" bIns="48993">
            <a:spAutoFit/>
          </a:bodyPr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r>
              <a:rPr lang="en-US" sz="1100">
                <a:solidFill>
                  <a:srgbClr val="000000"/>
                </a:solidFill>
                <a:latin typeface="Arial" charset="0"/>
                <a:cs typeface="Arial" charset="0"/>
              </a:rPr>
              <a:t>1</a:t>
            </a:r>
          </a:p>
        </p:txBody>
      </p:sp>
      <p:sp>
        <p:nvSpPr>
          <p:cNvPr id="121947" name="Text Box 91"/>
          <p:cNvSpPr txBox="1">
            <a:spLocks noChangeArrowheads="1"/>
          </p:cNvSpPr>
          <p:nvPr/>
        </p:nvSpPr>
        <p:spPr bwMode="auto">
          <a:xfrm>
            <a:off x="3969487" y="3786490"/>
            <a:ext cx="197956" cy="268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7989" tIns="48993" rIns="97989" bIns="48993">
            <a:spAutoFit/>
          </a:bodyPr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en-US" sz="1100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121948" name="Text Box 92"/>
          <p:cNvSpPr txBox="1">
            <a:spLocks noChangeArrowheads="1"/>
          </p:cNvSpPr>
          <p:nvPr/>
        </p:nvSpPr>
        <p:spPr bwMode="auto">
          <a:xfrm>
            <a:off x="4049787" y="3926530"/>
            <a:ext cx="321261" cy="26954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7989" tIns="48993" rIns="97989" bIns="48993">
            <a:spAutoFit/>
          </a:bodyPr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en-US" sz="1100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121949" name="Text Box 93"/>
          <p:cNvSpPr txBox="1">
            <a:spLocks noChangeArrowheads="1"/>
          </p:cNvSpPr>
          <p:nvPr/>
        </p:nvSpPr>
        <p:spPr bwMode="auto">
          <a:xfrm>
            <a:off x="1359240" y="1378088"/>
            <a:ext cx="197956" cy="268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7989" tIns="48993" rIns="97989" bIns="48993">
            <a:spAutoFit/>
          </a:bodyPr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en-US" sz="1100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121950" name="Text Box 94"/>
          <p:cNvSpPr txBox="1">
            <a:spLocks noChangeArrowheads="1"/>
          </p:cNvSpPr>
          <p:nvPr/>
        </p:nvSpPr>
        <p:spPr bwMode="auto">
          <a:xfrm>
            <a:off x="4665553" y="3898509"/>
            <a:ext cx="197956" cy="268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7989" tIns="48993" rIns="97989" bIns="48993">
            <a:spAutoFit/>
          </a:bodyPr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11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1952" name="Text Box 96"/>
          <p:cNvSpPr txBox="1">
            <a:spLocks noChangeArrowheads="1"/>
          </p:cNvSpPr>
          <p:nvPr/>
        </p:nvSpPr>
        <p:spPr bwMode="auto">
          <a:xfrm>
            <a:off x="3380505" y="4078791"/>
            <a:ext cx="197956" cy="1912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7989" tIns="48993" rIns="97989" bIns="48993">
            <a:spAutoFit/>
          </a:bodyPr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6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1954" name="Text Box 98"/>
          <p:cNvSpPr txBox="1">
            <a:spLocks noChangeArrowheads="1"/>
          </p:cNvSpPr>
          <p:nvPr/>
        </p:nvSpPr>
        <p:spPr bwMode="auto">
          <a:xfrm>
            <a:off x="4759252" y="4808663"/>
            <a:ext cx="276439" cy="268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7989" tIns="48993" rIns="97989" bIns="48993">
            <a:spAutoFit/>
          </a:bodyPr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r>
              <a:rPr lang="ru-RU" sz="1100">
                <a:solidFill>
                  <a:srgbClr val="000000"/>
                </a:solidFill>
                <a:latin typeface="Arial" charset="0"/>
              </a:rPr>
              <a:t>6</a:t>
            </a:r>
          </a:p>
        </p:txBody>
      </p:sp>
      <p:sp>
        <p:nvSpPr>
          <p:cNvPr id="121955" name="Text Box 99"/>
          <p:cNvSpPr txBox="1">
            <a:spLocks noChangeArrowheads="1"/>
          </p:cNvSpPr>
          <p:nvPr/>
        </p:nvSpPr>
        <p:spPr bwMode="auto">
          <a:xfrm>
            <a:off x="4839566" y="2286492"/>
            <a:ext cx="197956" cy="1912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7989" tIns="48993" rIns="97989" bIns="48993">
            <a:spAutoFit/>
          </a:bodyPr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6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1956" name="Text Box 100"/>
          <p:cNvSpPr txBox="1">
            <a:spLocks noChangeArrowheads="1"/>
          </p:cNvSpPr>
          <p:nvPr/>
        </p:nvSpPr>
        <p:spPr bwMode="auto">
          <a:xfrm>
            <a:off x="261607" y="6446920"/>
            <a:ext cx="3010151" cy="5429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7989" tIns="48993" rIns="97989" bIns="48993">
            <a:spAutoFit/>
          </a:bodyPr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1400">
              <a:solidFill>
                <a:srgbClr val="000000"/>
              </a:solidFill>
              <a:latin typeface="Arial" charset="0"/>
            </a:endParaRPr>
          </a:p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14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1957" name="Text Box 101"/>
          <p:cNvSpPr txBox="1">
            <a:spLocks noChangeArrowheads="1"/>
          </p:cNvSpPr>
          <p:nvPr/>
        </p:nvSpPr>
        <p:spPr bwMode="auto">
          <a:xfrm>
            <a:off x="6030908" y="6193148"/>
            <a:ext cx="197956" cy="1912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7989" tIns="48993" rIns="97989" bIns="48993">
            <a:spAutoFit/>
          </a:bodyPr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6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1958" name="AutoShape 102"/>
          <p:cNvSpPr>
            <a:spLocks noChangeArrowheads="1"/>
          </p:cNvSpPr>
          <p:nvPr/>
        </p:nvSpPr>
        <p:spPr bwMode="auto">
          <a:xfrm>
            <a:off x="4441329" y="3903746"/>
            <a:ext cx="160631" cy="168028"/>
          </a:xfrm>
          <a:prstGeom prst="flowChartConnector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7989" tIns="48993" rIns="97989" bIns="48993" anchor="ctr"/>
          <a:lstStyle/>
          <a:p>
            <a:pPr algn="ctr" defTabSz="979942" fontAlgn="base">
              <a:spcBef>
                <a:spcPct val="0"/>
              </a:spcBef>
              <a:spcAft>
                <a:spcPct val="0"/>
              </a:spcAft>
            </a:pPr>
            <a:r>
              <a:rPr lang="ru-RU" sz="1100">
                <a:solidFill>
                  <a:srgbClr val="000000"/>
                </a:solidFill>
                <a:latin typeface="Arial" charset="0"/>
              </a:rPr>
              <a:t>5</a:t>
            </a:r>
          </a:p>
        </p:txBody>
      </p:sp>
      <p:sp>
        <p:nvSpPr>
          <p:cNvPr id="121959" name="AutoShape 103"/>
          <p:cNvSpPr>
            <a:spLocks noChangeArrowheads="1"/>
          </p:cNvSpPr>
          <p:nvPr/>
        </p:nvSpPr>
        <p:spPr bwMode="auto">
          <a:xfrm>
            <a:off x="4775975" y="4841903"/>
            <a:ext cx="160631" cy="182030"/>
          </a:xfrm>
          <a:prstGeom prst="flowChartConnector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7989" tIns="48993" rIns="97989" bIns="48993" anchor="ctr"/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1960" name="Text Box 104"/>
          <p:cNvSpPr txBox="1">
            <a:spLocks noChangeArrowheads="1"/>
          </p:cNvSpPr>
          <p:nvPr/>
        </p:nvSpPr>
        <p:spPr bwMode="auto">
          <a:xfrm>
            <a:off x="4685617" y="4812164"/>
            <a:ext cx="327954" cy="1912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7989" tIns="48993" rIns="97989" bIns="48993">
            <a:spAutoFit/>
          </a:bodyPr>
          <a:lstStyle/>
          <a:p>
            <a:pPr defTabSz="979942" fontAlgn="base">
              <a:spcBef>
                <a:spcPct val="50000"/>
              </a:spcBef>
              <a:spcAft>
                <a:spcPct val="0"/>
              </a:spcAft>
            </a:pPr>
            <a:endParaRPr lang="ru-RU" sz="6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1961" name="Text Box 105"/>
          <p:cNvSpPr txBox="1">
            <a:spLocks noChangeArrowheads="1"/>
          </p:cNvSpPr>
          <p:nvPr/>
        </p:nvSpPr>
        <p:spPr bwMode="auto">
          <a:xfrm>
            <a:off x="4752549" y="4798175"/>
            <a:ext cx="194095" cy="26954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7989" tIns="48993" rIns="97989" bIns="48993">
            <a:spAutoFit/>
          </a:bodyPr>
          <a:lstStyle/>
          <a:p>
            <a:pPr defTabSz="979942" fontAlgn="base">
              <a:spcBef>
                <a:spcPct val="50000"/>
              </a:spcBef>
              <a:spcAft>
                <a:spcPct val="0"/>
              </a:spcAft>
            </a:pPr>
            <a:r>
              <a:rPr lang="ru-RU" sz="1100">
                <a:solidFill>
                  <a:srgbClr val="000000"/>
                </a:solidFill>
                <a:latin typeface="Arial" charset="0"/>
              </a:rPr>
              <a:t>6</a:t>
            </a:r>
          </a:p>
        </p:txBody>
      </p:sp>
      <p:sp>
        <p:nvSpPr>
          <p:cNvPr id="121962" name="Text Box 106"/>
          <p:cNvSpPr txBox="1">
            <a:spLocks noChangeArrowheads="1"/>
          </p:cNvSpPr>
          <p:nvPr/>
        </p:nvSpPr>
        <p:spPr bwMode="auto">
          <a:xfrm>
            <a:off x="4739162" y="4798175"/>
            <a:ext cx="274410" cy="26954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7989" tIns="48993" rIns="97989" bIns="48993">
            <a:spAutoFit/>
          </a:bodyPr>
          <a:lstStyle/>
          <a:p>
            <a:pPr defTabSz="979942" fontAlgn="base">
              <a:spcBef>
                <a:spcPct val="50000"/>
              </a:spcBef>
              <a:spcAft>
                <a:spcPct val="0"/>
              </a:spcAft>
            </a:pPr>
            <a:r>
              <a:rPr lang="en-US" sz="1100">
                <a:solidFill>
                  <a:srgbClr val="000000"/>
                </a:solidFill>
                <a:latin typeface="Arial" charset="0"/>
              </a:rPr>
              <a:t>6</a:t>
            </a:r>
            <a:endParaRPr lang="ru-RU" sz="11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1963" name="AutoShape 107"/>
          <p:cNvSpPr>
            <a:spLocks noChangeArrowheads="1"/>
          </p:cNvSpPr>
          <p:nvPr/>
        </p:nvSpPr>
        <p:spPr bwMode="auto">
          <a:xfrm>
            <a:off x="3825572" y="4701880"/>
            <a:ext cx="187402" cy="182030"/>
          </a:xfrm>
          <a:prstGeom prst="flowChartConnector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7989" tIns="48993" rIns="97989" bIns="48993" anchor="ctr"/>
          <a:lstStyle/>
          <a:p>
            <a:pPr algn="ctr" defTabSz="979942" fontAlgn="base">
              <a:spcBef>
                <a:spcPct val="0"/>
              </a:spcBef>
              <a:spcAft>
                <a:spcPct val="0"/>
              </a:spcAft>
            </a:pPr>
            <a:r>
              <a:rPr lang="ru-RU" sz="1100">
                <a:solidFill>
                  <a:srgbClr val="000000"/>
                </a:solidFill>
                <a:latin typeface="Arial" charset="0"/>
              </a:rPr>
              <a:t>1</a:t>
            </a:r>
          </a:p>
        </p:txBody>
      </p:sp>
      <p:sp>
        <p:nvSpPr>
          <p:cNvPr id="121964" name="AutoShape 108"/>
          <p:cNvSpPr>
            <a:spLocks noChangeArrowheads="1"/>
          </p:cNvSpPr>
          <p:nvPr/>
        </p:nvSpPr>
        <p:spPr bwMode="auto">
          <a:xfrm>
            <a:off x="3959429" y="4113781"/>
            <a:ext cx="174016" cy="196033"/>
          </a:xfrm>
          <a:prstGeom prst="flowChartConnector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7989" tIns="48993" rIns="97989" bIns="48993" anchor="ctr"/>
          <a:lstStyle/>
          <a:p>
            <a:pPr algn="ctr" defTabSz="979942" fontAlgn="base">
              <a:spcBef>
                <a:spcPct val="0"/>
              </a:spcBef>
              <a:spcAft>
                <a:spcPct val="0"/>
              </a:spcAft>
            </a:pPr>
            <a:r>
              <a:rPr lang="en-US" sz="1100">
                <a:solidFill>
                  <a:srgbClr val="000000"/>
                </a:solidFill>
                <a:latin typeface="Arial" charset="0"/>
              </a:rPr>
              <a:t>2</a:t>
            </a:r>
            <a:endParaRPr lang="ru-RU" sz="11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1965" name="AutoShape 109"/>
          <p:cNvSpPr>
            <a:spLocks noChangeArrowheads="1"/>
          </p:cNvSpPr>
          <p:nvPr/>
        </p:nvSpPr>
        <p:spPr bwMode="auto">
          <a:xfrm>
            <a:off x="4173606" y="4141786"/>
            <a:ext cx="160631" cy="168028"/>
          </a:xfrm>
          <a:prstGeom prst="flowChartConnector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7989" tIns="48993" rIns="97989" bIns="48993" anchor="ctr"/>
          <a:lstStyle/>
          <a:p>
            <a:pPr algn="ctr" defTabSz="979942" fontAlgn="base">
              <a:spcBef>
                <a:spcPct val="0"/>
              </a:spcBef>
              <a:spcAft>
                <a:spcPct val="0"/>
              </a:spcAft>
            </a:pPr>
            <a:r>
              <a:rPr lang="ru-RU" sz="1100">
                <a:solidFill>
                  <a:srgbClr val="000000"/>
                </a:solidFill>
                <a:latin typeface="Arial" charset="0"/>
              </a:rPr>
              <a:t>3</a:t>
            </a:r>
          </a:p>
        </p:txBody>
      </p:sp>
      <p:sp>
        <p:nvSpPr>
          <p:cNvPr id="121966" name="Text Box 110"/>
          <p:cNvSpPr txBox="1">
            <a:spLocks noChangeArrowheads="1"/>
          </p:cNvSpPr>
          <p:nvPr/>
        </p:nvSpPr>
        <p:spPr bwMode="auto">
          <a:xfrm>
            <a:off x="4223815" y="4078791"/>
            <a:ext cx="197956" cy="1912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7989" tIns="48993" rIns="97989" bIns="48993">
            <a:spAutoFit/>
          </a:bodyPr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6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1967" name="Text Box 111"/>
          <p:cNvSpPr txBox="1">
            <a:spLocks noChangeArrowheads="1"/>
          </p:cNvSpPr>
          <p:nvPr/>
        </p:nvSpPr>
        <p:spPr bwMode="auto">
          <a:xfrm>
            <a:off x="3942711" y="4540869"/>
            <a:ext cx="197956" cy="1912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7989" tIns="48993" rIns="97989" bIns="48993">
            <a:spAutoFit/>
          </a:bodyPr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6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1968" name="Text Box 112"/>
          <p:cNvSpPr txBox="1">
            <a:spLocks noChangeArrowheads="1"/>
          </p:cNvSpPr>
          <p:nvPr/>
        </p:nvSpPr>
        <p:spPr bwMode="auto">
          <a:xfrm>
            <a:off x="4223815" y="4010523"/>
            <a:ext cx="197956" cy="268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7989" tIns="48993" rIns="97989" bIns="48993">
            <a:spAutoFit/>
          </a:bodyPr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11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1969" name="AutoShape 113"/>
          <p:cNvSpPr>
            <a:spLocks noChangeArrowheads="1"/>
          </p:cNvSpPr>
          <p:nvPr/>
        </p:nvSpPr>
        <p:spPr bwMode="auto">
          <a:xfrm>
            <a:off x="4401168" y="4099779"/>
            <a:ext cx="187402" cy="210035"/>
          </a:xfrm>
          <a:prstGeom prst="flowChartConnector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7989" tIns="48993" rIns="97989" bIns="48993" anchor="ctr"/>
          <a:lstStyle/>
          <a:p>
            <a:pPr algn="ctr" defTabSz="979942" fontAlgn="base">
              <a:spcBef>
                <a:spcPct val="0"/>
              </a:spcBef>
              <a:spcAft>
                <a:spcPct val="0"/>
              </a:spcAft>
            </a:pPr>
            <a:r>
              <a:rPr lang="en-US" sz="1100">
                <a:solidFill>
                  <a:srgbClr val="000000"/>
                </a:solidFill>
                <a:latin typeface="Arial" charset="0"/>
              </a:rPr>
              <a:t>4</a:t>
            </a:r>
            <a:endParaRPr lang="ru-RU" sz="11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1970" name="Text Box 114"/>
          <p:cNvSpPr txBox="1">
            <a:spLocks noChangeArrowheads="1"/>
          </p:cNvSpPr>
          <p:nvPr/>
        </p:nvSpPr>
        <p:spPr bwMode="auto">
          <a:xfrm>
            <a:off x="4712387" y="4798161"/>
            <a:ext cx="194095" cy="1912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7989" tIns="48993" rIns="97989" bIns="48993">
            <a:spAutoFit/>
          </a:bodyPr>
          <a:lstStyle/>
          <a:p>
            <a:pPr defTabSz="979942" fontAlgn="base">
              <a:spcBef>
                <a:spcPct val="50000"/>
              </a:spcBef>
              <a:spcAft>
                <a:spcPct val="0"/>
              </a:spcAft>
            </a:pPr>
            <a:endParaRPr lang="ru-RU" sz="6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1971" name="Line 115"/>
          <p:cNvSpPr>
            <a:spLocks noChangeShapeType="1"/>
          </p:cNvSpPr>
          <p:nvPr/>
        </p:nvSpPr>
        <p:spPr bwMode="auto">
          <a:xfrm flipH="1" flipV="1">
            <a:off x="3999596" y="4701884"/>
            <a:ext cx="829925" cy="126021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</p:spPr>
        <p:txBody>
          <a:bodyPr lIns="97989" tIns="48993" rIns="97989" bIns="48993"/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1972" name="Line 116"/>
          <p:cNvSpPr>
            <a:spLocks noChangeShapeType="1"/>
          </p:cNvSpPr>
          <p:nvPr/>
        </p:nvSpPr>
        <p:spPr bwMode="auto">
          <a:xfrm flipV="1">
            <a:off x="3825571" y="4281809"/>
            <a:ext cx="147245" cy="43407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 lIns="97989" tIns="48993" rIns="97989" bIns="48993"/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1973" name="Line 117"/>
          <p:cNvSpPr>
            <a:spLocks noChangeShapeType="1"/>
          </p:cNvSpPr>
          <p:nvPr/>
        </p:nvSpPr>
        <p:spPr bwMode="auto">
          <a:xfrm>
            <a:off x="4601952" y="4015765"/>
            <a:ext cx="281104" cy="826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 lIns="97989" tIns="48993" rIns="97989" bIns="48993"/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1974" name="Line 118"/>
          <p:cNvSpPr>
            <a:spLocks noChangeShapeType="1"/>
          </p:cNvSpPr>
          <p:nvPr/>
        </p:nvSpPr>
        <p:spPr bwMode="auto">
          <a:xfrm>
            <a:off x="3919273" y="2377491"/>
            <a:ext cx="0" cy="196033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</p:spPr>
        <p:txBody>
          <a:bodyPr lIns="97989" tIns="48993" rIns="97989" bIns="48993"/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1975" name="Line 119"/>
          <p:cNvSpPr>
            <a:spLocks noChangeShapeType="1"/>
          </p:cNvSpPr>
          <p:nvPr/>
        </p:nvSpPr>
        <p:spPr bwMode="auto">
          <a:xfrm flipV="1">
            <a:off x="3838958" y="2461506"/>
            <a:ext cx="174016" cy="14002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</p:spPr>
        <p:txBody>
          <a:bodyPr lIns="97989" tIns="48993" rIns="97989" bIns="48993"/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1976" name="Text Box 120"/>
          <p:cNvSpPr txBox="1">
            <a:spLocks noChangeArrowheads="1"/>
          </p:cNvSpPr>
          <p:nvPr/>
        </p:nvSpPr>
        <p:spPr bwMode="auto">
          <a:xfrm>
            <a:off x="4839564" y="2288256"/>
            <a:ext cx="687700" cy="26954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7989" tIns="48993" rIns="97989" bIns="48993">
            <a:spAutoFit/>
          </a:bodyPr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r>
              <a:rPr lang="ru-RU" sz="1100">
                <a:solidFill>
                  <a:srgbClr val="000000"/>
                </a:solidFill>
                <a:latin typeface="Arial" charset="0"/>
                <a:cs typeface="Arial" charset="0"/>
              </a:rPr>
              <a:t>А 0132</a:t>
            </a:r>
            <a:endParaRPr lang="en-US" sz="1100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121977" name="Text Box 121"/>
          <p:cNvSpPr txBox="1">
            <a:spLocks noChangeArrowheads="1"/>
          </p:cNvSpPr>
          <p:nvPr/>
        </p:nvSpPr>
        <p:spPr bwMode="auto">
          <a:xfrm>
            <a:off x="345242" y="6954523"/>
            <a:ext cx="709452" cy="1912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7989" tIns="48993" rIns="97989" bIns="48993">
            <a:spAutoFit/>
          </a:bodyPr>
          <a:lstStyle/>
          <a:p>
            <a:pPr defTabSz="979942" fontAlgn="base">
              <a:spcBef>
                <a:spcPct val="50000"/>
              </a:spcBef>
              <a:spcAft>
                <a:spcPct val="0"/>
              </a:spcAft>
            </a:pPr>
            <a:endParaRPr lang="ru-RU" sz="6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1978" name="Text Box 122"/>
          <p:cNvSpPr txBox="1">
            <a:spLocks noChangeArrowheads="1"/>
          </p:cNvSpPr>
          <p:nvPr/>
        </p:nvSpPr>
        <p:spPr bwMode="auto">
          <a:xfrm>
            <a:off x="248196" y="6571221"/>
            <a:ext cx="2523239" cy="26954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7989" tIns="48993" rIns="97989" bIns="48993">
            <a:spAutoFit/>
          </a:bodyPr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11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1980" name="AutoShape 124"/>
          <p:cNvSpPr>
            <a:spLocks noChangeArrowheads="1"/>
          </p:cNvSpPr>
          <p:nvPr/>
        </p:nvSpPr>
        <p:spPr bwMode="auto">
          <a:xfrm>
            <a:off x="4240540" y="3889744"/>
            <a:ext cx="93701" cy="98016"/>
          </a:xfrm>
          <a:prstGeom prst="flowChartConnector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7989" tIns="48993" rIns="97989" bIns="48993" anchor="ctr"/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1981" name="Text Box 125"/>
          <p:cNvSpPr txBox="1">
            <a:spLocks noChangeArrowheads="1"/>
          </p:cNvSpPr>
          <p:nvPr/>
        </p:nvSpPr>
        <p:spPr bwMode="auto">
          <a:xfrm>
            <a:off x="4143497" y="2330234"/>
            <a:ext cx="891836" cy="37614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7989" tIns="48993" rIns="97989" bIns="48993">
            <a:spAutoFit/>
          </a:bodyPr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r>
              <a:rPr lang="ru-RU" sz="900">
                <a:solidFill>
                  <a:srgbClr val="000000"/>
                </a:solidFill>
                <a:latin typeface="Arial" charset="0"/>
              </a:rPr>
              <a:t>сварочная</a:t>
            </a:r>
          </a:p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r>
              <a:rPr lang="ru-RU" sz="900">
                <a:solidFill>
                  <a:srgbClr val="000000"/>
                </a:solidFill>
                <a:latin typeface="Arial" charset="0"/>
              </a:rPr>
              <a:t>машина</a:t>
            </a:r>
          </a:p>
        </p:txBody>
      </p:sp>
      <p:sp>
        <p:nvSpPr>
          <p:cNvPr id="121982" name="Line 126"/>
          <p:cNvSpPr>
            <a:spLocks noChangeShapeType="1"/>
          </p:cNvSpPr>
          <p:nvPr/>
        </p:nvSpPr>
        <p:spPr bwMode="auto">
          <a:xfrm>
            <a:off x="4454708" y="5247971"/>
            <a:ext cx="937012" cy="123220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7989" tIns="48993" rIns="97989" bIns="48993"/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1983" name="Line 127"/>
          <p:cNvSpPr>
            <a:spLocks noChangeShapeType="1"/>
          </p:cNvSpPr>
          <p:nvPr/>
        </p:nvSpPr>
        <p:spPr bwMode="auto">
          <a:xfrm flipH="1">
            <a:off x="4468096" y="5191967"/>
            <a:ext cx="950398" cy="128821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7989" tIns="48993" rIns="97989" bIns="48993"/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1984" name="AutoShape 128"/>
          <p:cNvSpPr>
            <a:spLocks noChangeArrowheads="1"/>
          </p:cNvSpPr>
          <p:nvPr/>
        </p:nvSpPr>
        <p:spPr bwMode="auto">
          <a:xfrm>
            <a:off x="5236110" y="4586360"/>
            <a:ext cx="374805" cy="420070"/>
          </a:xfrm>
          <a:prstGeom prst="flowChartDecision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7989" tIns="48993" rIns="97989" bIns="48993" anchor="ctr"/>
          <a:lstStyle/>
          <a:p>
            <a:pPr algn="ctr" defTabSz="979942" fontAlgn="base">
              <a:spcBef>
                <a:spcPct val="0"/>
              </a:spcBef>
              <a:spcAft>
                <a:spcPct val="0"/>
              </a:spcAft>
            </a:pPr>
            <a:r>
              <a:rPr lang="en-US" sz="900">
                <a:solidFill>
                  <a:srgbClr val="000000"/>
                </a:solidFill>
                <a:latin typeface="Arial" charset="0"/>
              </a:rPr>
              <a:t>1/</a:t>
            </a:r>
            <a:r>
              <a:rPr lang="ru-RU" sz="900">
                <a:solidFill>
                  <a:srgbClr val="000000"/>
                </a:solidFill>
                <a:latin typeface="Arial" charset="0"/>
              </a:rPr>
              <a:t>100</a:t>
            </a:r>
            <a:endParaRPr lang="ru-RU" sz="1100">
              <a:solidFill>
                <a:srgbClr val="000000"/>
              </a:solidFill>
              <a:latin typeface="Arial" charset="0"/>
            </a:endParaRPr>
          </a:p>
        </p:txBody>
      </p:sp>
      <p:graphicFrame>
        <p:nvGraphicFramePr>
          <p:cNvPr id="121985" name="Group 129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560709219"/>
              </p:ext>
            </p:extLst>
          </p:nvPr>
        </p:nvGraphicFramePr>
        <p:xfrm>
          <a:off x="5994086" y="5461507"/>
          <a:ext cx="4002379" cy="1018670"/>
        </p:xfrm>
        <a:graphic>
          <a:graphicData uri="http://schemas.openxmlformats.org/drawingml/2006/table">
            <a:tbl>
              <a:tblPr/>
              <a:tblGrid>
                <a:gridCol w="635829"/>
                <a:gridCol w="508664"/>
                <a:gridCol w="570574"/>
                <a:gridCol w="572246"/>
                <a:gridCol w="570573"/>
                <a:gridCol w="573920"/>
                <a:gridCol w="570573"/>
              </a:tblGrid>
              <a:tr h="322054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Проверка качества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Безопасность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Подсборка узла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Время Такта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Время цикла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Номер раб. зоны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6954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символ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Кол-во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27071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+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20</a:t>
                      </a:r>
                      <a:r>
                        <a:rPr kumimoji="0" 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”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13”25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7 </a:t>
                      </a:r>
                      <a:r>
                        <a:rPr kumimoji="0" lang="ru-RU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22013" name="AutoShape 157"/>
          <p:cNvSpPr>
            <a:spLocks noChangeArrowheads="1"/>
          </p:cNvSpPr>
          <p:nvPr/>
        </p:nvSpPr>
        <p:spPr bwMode="auto">
          <a:xfrm>
            <a:off x="6138487" y="6214151"/>
            <a:ext cx="167324" cy="175029"/>
          </a:xfrm>
          <a:prstGeom prst="diamond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7989" tIns="48993" rIns="97989" bIns="48993" anchor="ctr"/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2014" name="Oval 158" descr="Широкий диагональный 2"/>
          <p:cNvSpPr>
            <a:spLocks noChangeArrowheads="1"/>
          </p:cNvSpPr>
          <p:nvPr/>
        </p:nvSpPr>
        <p:spPr bwMode="auto">
          <a:xfrm>
            <a:off x="7334753" y="6193147"/>
            <a:ext cx="174016" cy="196033"/>
          </a:xfrm>
          <a:prstGeom prst="ellipse">
            <a:avLst/>
          </a:prstGeom>
          <a:pattFill prst="wdUpDiag">
            <a:fgClr>
              <a:schemeClr val="tx1"/>
            </a:fgClr>
            <a:bgClr>
              <a:srgbClr val="FFFFFF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7989" tIns="48993" rIns="97989" bIns="48993" anchor="ctr"/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2015" name="Oval 159" descr="Широкий диагональный 2"/>
          <p:cNvSpPr>
            <a:spLocks noChangeArrowheads="1"/>
          </p:cNvSpPr>
          <p:nvPr/>
        </p:nvSpPr>
        <p:spPr bwMode="auto">
          <a:xfrm>
            <a:off x="4496540" y="5711802"/>
            <a:ext cx="174016" cy="196033"/>
          </a:xfrm>
          <a:prstGeom prst="ellipse">
            <a:avLst/>
          </a:prstGeom>
          <a:pattFill prst="wdUpDiag">
            <a:fgClr>
              <a:schemeClr val="tx1"/>
            </a:fgClr>
            <a:bgClr>
              <a:srgbClr val="FFFFFF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7989" tIns="48993" rIns="97989" bIns="48993" anchor="ctr"/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2016" name="Oval 160" descr="Широкий диагональный 2"/>
          <p:cNvSpPr>
            <a:spLocks noChangeArrowheads="1"/>
          </p:cNvSpPr>
          <p:nvPr/>
        </p:nvSpPr>
        <p:spPr bwMode="auto">
          <a:xfrm>
            <a:off x="5085518" y="3415415"/>
            <a:ext cx="174016" cy="196033"/>
          </a:xfrm>
          <a:prstGeom prst="ellipse">
            <a:avLst/>
          </a:prstGeom>
          <a:pattFill prst="wdUpDiag">
            <a:fgClr>
              <a:schemeClr val="tx1"/>
            </a:fgClr>
            <a:bgClr>
              <a:srgbClr val="FFFFFF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7989" tIns="48993" rIns="97989" bIns="48993" anchor="ctr"/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2017" name="Oval 161" descr="Широкий диагональный 2"/>
          <p:cNvSpPr>
            <a:spLocks noChangeArrowheads="1"/>
          </p:cNvSpPr>
          <p:nvPr/>
        </p:nvSpPr>
        <p:spPr bwMode="auto">
          <a:xfrm>
            <a:off x="3465827" y="5683794"/>
            <a:ext cx="174016" cy="196033"/>
          </a:xfrm>
          <a:prstGeom prst="ellipse">
            <a:avLst/>
          </a:prstGeom>
          <a:pattFill prst="wdUpDiag">
            <a:fgClr>
              <a:schemeClr val="tx1"/>
            </a:fgClr>
            <a:bgClr>
              <a:srgbClr val="FFFFFF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7989" tIns="48993" rIns="97989" bIns="48993" anchor="ctr"/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2018" name="Text Box 162"/>
          <p:cNvSpPr txBox="1">
            <a:spLocks noChangeArrowheads="1"/>
          </p:cNvSpPr>
          <p:nvPr/>
        </p:nvSpPr>
        <p:spPr bwMode="auto">
          <a:xfrm>
            <a:off x="4547853" y="168035"/>
            <a:ext cx="1405518" cy="4067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7989" tIns="48993" rIns="97989" bIns="48993">
            <a:spAutoFit/>
          </a:bodyPr>
          <a:lstStyle/>
          <a:p>
            <a:pPr defTabSz="979942" fontAlgn="base">
              <a:spcBef>
                <a:spcPct val="50000"/>
              </a:spcBef>
              <a:spcAft>
                <a:spcPct val="0"/>
              </a:spcAft>
            </a:pPr>
            <a:r>
              <a:rPr lang="ru-RU" b="1">
                <a:solidFill>
                  <a:srgbClr val="FF3300"/>
                </a:solidFill>
                <a:latin typeface="Arial" charset="0"/>
              </a:rPr>
              <a:t>ПРИМЕР</a:t>
            </a:r>
          </a:p>
        </p:txBody>
      </p:sp>
      <p:sp>
        <p:nvSpPr>
          <p:cNvPr id="122019" name="Text Box 163"/>
          <p:cNvSpPr txBox="1">
            <a:spLocks noChangeArrowheads="1"/>
          </p:cNvSpPr>
          <p:nvPr/>
        </p:nvSpPr>
        <p:spPr bwMode="auto">
          <a:xfrm>
            <a:off x="5682865" y="2900830"/>
            <a:ext cx="4206514" cy="1783894"/>
          </a:xfrm>
          <a:prstGeom prst="rect">
            <a:avLst/>
          </a:prstGeom>
          <a:solidFill>
            <a:srgbClr val="FFCC00"/>
          </a:solidFill>
          <a:ln w="9525">
            <a:noFill/>
            <a:miter lim="800000"/>
            <a:headEnd/>
            <a:tailEnd/>
          </a:ln>
          <a:effectLst/>
        </p:spPr>
        <p:txBody>
          <a:bodyPr lIns="96441" tIns="50153" rIns="96441" bIns="50153">
            <a:spAutoFit/>
          </a:bodyPr>
          <a:lstStyle/>
          <a:p>
            <a:pPr algn="just" defTabSz="979942" fontAlgn="base">
              <a:spcBef>
                <a:spcPct val="50000"/>
              </a:spcBef>
              <a:spcAft>
                <a:spcPct val="0"/>
              </a:spcAft>
            </a:pPr>
            <a:r>
              <a:rPr lang="ru-RU" b="1">
                <a:solidFill>
                  <a:srgbClr val="000000"/>
                </a:solidFill>
                <a:latin typeface="Arial" charset="0"/>
              </a:rPr>
              <a:t>Вывод:</a:t>
            </a:r>
            <a:r>
              <a:rPr lang="ru-RU" sz="1700" b="1">
                <a:solidFill>
                  <a:srgbClr val="000000"/>
                </a:solidFill>
                <a:latin typeface="Arial" charset="0"/>
              </a:rPr>
              <a:t> Наглядно видим масштаб переходов, Где расположена тара, точки где опасно для оператора, как часто и в каком месте он проверяет качество ( 1 раз через 100 циклов у тары с готовой продукцией       )</a:t>
            </a:r>
          </a:p>
        </p:txBody>
      </p:sp>
      <p:sp>
        <p:nvSpPr>
          <p:cNvPr id="122021" name="Line 165"/>
          <p:cNvSpPr>
            <a:spLocks noChangeShapeType="1"/>
          </p:cNvSpPr>
          <p:nvPr/>
        </p:nvSpPr>
        <p:spPr bwMode="auto">
          <a:xfrm flipV="1">
            <a:off x="3782069" y="3907247"/>
            <a:ext cx="174016" cy="14002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</p:spPr>
        <p:txBody>
          <a:bodyPr lIns="97989" tIns="48993" rIns="97989" bIns="48993"/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2022" name="Line 166"/>
          <p:cNvSpPr>
            <a:spLocks noChangeShapeType="1"/>
          </p:cNvSpPr>
          <p:nvPr/>
        </p:nvSpPr>
        <p:spPr bwMode="auto">
          <a:xfrm flipV="1">
            <a:off x="3859045" y="3811011"/>
            <a:ext cx="5020" cy="190781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</p:spPr>
        <p:txBody>
          <a:bodyPr lIns="97989" tIns="48993" rIns="97989" bIns="48993"/>
          <a:lstStyle/>
          <a:p>
            <a:pPr defTabSz="979942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2026" name="AutoShape 170"/>
          <p:cNvSpPr>
            <a:spLocks noChangeArrowheads="1"/>
          </p:cNvSpPr>
          <p:nvPr/>
        </p:nvSpPr>
        <p:spPr bwMode="auto">
          <a:xfrm>
            <a:off x="8743210" y="4285310"/>
            <a:ext cx="374805" cy="420070"/>
          </a:xfrm>
          <a:prstGeom prst="flowChartDecision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7989" tIns="48993" rIns="97989" bIns="48993" anchor="ctr"/>
          <a:lstStyle/>
          <a:p>
            <a:pPr algn="ctr" defTabSz="979942" fontAlgn="base">
              <a:spcBef>
                <a:spcPct val="0"/>
              </a:spcBef>
              <a:spcAft>
                <a:spcPct val="0"/>
              </a:spcAft>
            </a:pPr>
            <a:r>
              <a:rPr lang="en-US" sz="900">
                <a:solidFill>
                  <a:srgbClr val="000000"/>
                </a:solidFill>
                <a:latin typeface="Arial" charset="0"/>
              </a:rPr>
              <a:t>1/</a:t>
            </a:r>
            <a:r>
              <a:rPr lang="ru-RU" sz="900">
                <a:solidFill>
                  <a:srgbClr val="000000"/>
                </a:solidFill>
                <a:latin typeface="Arial" charset="0"/>
              </a:rPr>
              <a:t>100</a:t>
            </a:r>
            <a:endParaRPr lang="ru-RU" sz="1100">
              <a:solidFill>
                <a:srgbClr val="000000"/>
              </a:solidFill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549075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Объект 4" hidden="1"/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0" y="5"/>
          <a:ext cx="158750" cy="1587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8372" name="think-cell Slide" r:id="rId7" imgW="360" imgH="360" progId="">
                  <p:embed/>
                </p:oleObj>
              </mc:Choice>
              <mc:Fallback>
                <p:oleObj name="think-cell Slide" r:id="rId7" imgW="360" imgH="360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"/>
                        <a:ext cx="158750" cy="1587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/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/>
        <p:txBody>
          <a:bodyPr/>
          <a:lstStyle/>
          <a:p>
            <a:r>
              <a:rPr lang="ru-RU" dirty="0">
                <a:latin typeface="Arial" pitchFamily="34" charset="0"/>
                <a:cs typeface="Arial" panose="020B0604020202020204" pitchFamily="34" charset="0"/>
              </a:rPr>
              <a:t>Лист наблюдения периодической работы</a:t>
            </a: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  <p:custDataLst>
              <p:tags r:id="rId4"/>
            </p:custDataLst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pPr/>
              <a:t>37</a:t>
            </a:fld>
            <a:endParaRPr lang="ru-RU" dirty="0">
              <a:solidFill>
                <a:prstClr val="white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" name="Rectangle 6"/>
          <p:cNvSpPr>
            <a:spLocks noChangeArrowheads="1"/>
          </p:cNvSpPr>
          <p:nvPr/>
        </p:nvSpPr>
        <p:spPr bwMode="auto">
          <a:xfrm>
            <a:off x="269394" y="2304305"/>
            <a:ext cx="2590763" cy="34252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96450" tIns="50155" rIns="96450" bIns="50155" anchor="ctr">
            <a:spAutoFit/>
          </a:bodyPr>
          <a:lstStyle/>
          <a:p>
            <a:pPr algn="just"/>
            <a:r>
              <a:rPr lang="ru-RU" sz="1800" b="1" dirty="0">
                <a:solidFill>
                  <a:srgbClr val="4BACC6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Периодическая работа - это работа которая выполняется через несколько определенных циклов, но результат её используется в каждом цикле (смазка, </a:t>
            </a:r>
            <a:r>
              <a:rPr lang="ru-RU" sz="1800" b="1" dirty="0" err="1">
                <a:solidFill>
                  <a:srgbClr val="4BACC6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подсбор</a:t>
            </a:r>
            <a:r>
              <a:rPr lang="ru-RU" sz="1800" b="1" dirty="0">
                <a:solidFill>
                  <a:srgbClr val="4BACC6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, распаковка и </a:t>
            </a:r>
            <a:r>
              <a:rPr lang="ru-RU" sz="1800" b="1" dirty="0" err="1">
                <a:solidFill>
                  <a:srgbClr val="4BACC6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т.д</a:t>
            </a:r>
            <a:r>
              <a:rPr lang="ru-RU" sz="1800" b="1" dirty="0">
                <a:solidFill>
                  <a:srgbClr val="4BACC6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)</a:t>
            </a:r>
          </a:p>
        </p:txBody>
      </p:sp>
      <p:sp>
        <p:nvSpPr>
          <p:cNvPr id="25" name="Rectangle 22"/>
          <p:cNvSpPr>
            <a:spLocks noChangeArrowheads="1"/>
          </p:cNvSpPr>
          <p:nvPr/>
        </p:nvSpPr>
        <p:spPr bwMode="auto">
          <a:xfrm>
            <a:off x="4941067" y="1433521"/>
            <a:ext cx="622445" cy="397317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lIns="96450" tIns="50155" rIns="96450" bIns="50155" anchor="ctr"/>
          <a:lstStyle/>
          <a:p>
            <a:endParaRPr lang="ru-RU">
              <a:solidFill>
                <a:prstClr val="black"/>
              </a:solidFill>
            </a:endParaRPr>
          </a:p>
        </p:txBody>
      </p:sp>
      <p:pic>
        <p:nvPicPr>
          <p:cNvPr id="26" name="Picture 4" descr="Слайд7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5406250" y="1433514"/>
            <a:ext cx="4942737" cy="3579348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</p:spPr>
      </p:pic>
      <p:sp>
        <p:nvSpPr>
          <p:cNvPr id="27" name="AutoShape 7"/>
          <p:cNvSpPr>
            <a:spLocks noChangeArrowheads="1"/>
          </p:cNvSpPr>
          <p:nvPr/>
        </p:nvSpPr>
        <p:spPr bwMode="auto">
          <a:xfrm>
            <a:off x="3184168" y="1830859"/>
            <a:ext cx="1746858" cy="1191949"/>
          </a:xfrm>
          <a:prstGeom prst="wedgeRoundRectCallout">
            <a:avLst>
              <a:gd name="adj1" fmla="val 147699"/>
              <a:gd name="adj2" fmla="val 2866"/>
              <a:gd name="adj3" fmla="val 16667"/>
            </a:avLst>
          </a:prstGeom>
          <a:solidFill>
            <a:srgbClr val="CCFFCC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lIns="38579" tIns="11591" rIns="38579" bIns="11591"/>
          <a:lstStyle/>
          <a:p>
            <a:pPr algn="ctr" defTabSz="913975"/>
            <a:r>
              <a:rPr lang="ru-RU" sz="1400" b="1" kern="0">
                <a:solidFill>
                  <a:sysClr val="windowText" lastClr="000000"/>
                </a:solidFill>
              </a:rPr>
              <a:t>1.Понаблюдайте за операцией и запишите всю периодическую работу </a:t>
            </a:r>
          </a:p>
        </p:txBody>
      </p:sp>
      <p:sp>
        <p:nvSpPr>
          <p:cNvPr id="28" name="AutoShape 8"/>
          <p:cNvSpPr>
            <a:spLocks noChangeArrowheads="1"/>
          </p:cNvSpPr>
          <p:nvPr/>
        </p:nvSpPr>
        <p:spPr bwMode="auto">
          <a:xfrm>
            <a:off x="3073764" y="3287087"/>
            <a:ext cx="1870677" cy="1415986"/>
          </a:xfrm>
          <a:prstGeom prst="wedgeRoundRectCallout">
            <a:avLst>
              <a:gd name="adj1" fmla="val 208407"/>
              <a:gd name="adj2" fmla="val -105995"/>
              <a:gd name="adj3" fmla="val 16667"/>
            </a:avLst>
          </a:prstGeom>
          <a:solidFill>
            <a:srgbClr val="CCFFCC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lIns="38579" tIns="11591" rIns="38579" bIns="11591"/>
          <a:lstStyle/>
          <a:p>
            <a:pPr algn="ctr" defTabSz="913975"/>
            <a:r>
              <a:rPr lang="ru-RU" sz="1400" b="1" kern="0">
                <a:solidFill>
                  <a:sysClr val="windowText" lastClr="000000"/>
                </a:solidFill>
              </a:rPr>
              <a:t>2.Определите как часто периодическая работа выполняется (через сколько циклов)</a:t>
            </a:r>
          </a:p>
        </p:txBody>
      </p:sp>
      <p:sp>
        <p:nvSpPr>
          <p:cNvPr id="29" name="AutoShape 9"/>
          <p:cNvSpPr>
            <a:spLocks noChangeArrowheads="1"/>
          </p:cNvSpPr>
          <p:nvPr/>
        </p:nvSpPr>
        <p:spPr bwMode="auto">
          <a:xfrm>
            <a:off x="3167464" y="5366422"/>
            <a:ext cx="2146761" cy="1223454"/>
          </a:xfrm>
          <a:prstGeom prst="wedgeRoundRectCallout">
            <a:avLst>
              <a:gd name="adj1" fmla="val 193569"/>
              <a:gd name="adj2" fmla="val -282333"/>
              <a:gd name="adj3" fmla="val 16667"/>
            </a:avLst>
          </a:prstGeom>
          <a:solidFill>
            <a:srgbClr val="CCFFCC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lIns="38579" tIns="11591" rIns="38579" bIns="11591"/>
          <a:lstStyle/>
          <a:p>
            <a:pPr algn="ctr" defTabSz="913975"/>
            <a:r>
              <a:rPr lang="ru-RU" sz="1400" b="1" kern="0" dirty="0">
                <a:solidFill>
                  <a:sysClr val="windowText" lastClr="000000"/>
                </a:solidFill>
              </a:rPr>
              <a:t>3.Определите время на каждый вид периодической работы 3 раза  и запишите полученные данные</a:t>
            </a:r>
          </a:p>
        </p:txBody>
      </p:sp>
      <p:sp>
        <p:nvSpPr>
          <p:cNvPr id="30" name="AutoShape 10"/>
          <p:cNvSpPr>
            <a:spLocks noChangeArrowheads="1"/>
          </p:cNvSpPr>
          <p:nvPr/>
        </p:nvSpPr>
        <p:spPr bwMode="auto">
          <a:xfrm>
            <a:off x="3394997" y="6803416"/>
            <a:ext cx="3413400" cy="549592"/>
          </a:xfrm>
          <a:prstGeom prst="wedgeRoundRectCallout">
            <a:avLst>
              <a:gd name="adj1" fmla="val 124315"/>
              <a:gd name="adj2" fmla="val -834079"/>
              <a:gd name="adj3" fmla="val 16667"/>
            </a:avLst>
          </a:prstGeom>
          <a:solidFill>
            <a:srgbClr val="CCFFCC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lIns="38579" tIns="11591" rIns="38579" bIns="11591"/>
          <a:lstStyle/>
          <a:p>
            <a:pPr algn="ctr" defTabSz="913975"/>
            <a:r>
              <a:rPr lang="ru-RU" sz="1400" b="1" kern="0" dirty="0">
                <a:solidFill>
                  <a:sysClr val="windowText" lastClr="000000"/>
                </a:solidFill>
              </a:rPr>
              <a:t>4.Выберете самое маленькое время и запишите его</a:t>
            </a:r>
          </a:p>
        </p:txBody>
      </p:sp>
      <p:sp>
        <p:nvSpPr>
          <p:cNvPr id="31" name="AutoShape 11"/>
          <p:cNvSpPr>
            <a:spLocks noChangeArrowheads="1"/>
          </p:cNvSpPr>
          <p:nvPr/>
        </p:nvSpPr>
        <p:spPr bwMode="auto">
          <a:xfrm>
            <a:off x="7209979" y="5558956"/>
            <a:ext cx="2650406" cy="1477247"/>
          </a:xfrm>
          <a:prstGeom prst="wedgeRoundRectCallout">
            <a:avLst>
              <a:gd name="adj1" fmla="val 47792"/>
              <a:gd name="adj2" fmla="val -261847"/>
              <a:gd name="adj3" fmla="val 16667"/>
            </a:avLst>
          </a:prstGeom>
          <a:solidFill>
            <a:srgbClr val="CCFFCC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lIns="38579" tIns="11591" rIns="38579" bIns="11591"/>
          <a:lstStyle/>
          <a:p>
            <a:pPr algn="ctr" defTabSz="913975">
              <a:lnSpc>
                <a:spcPct val="140000"/>
              </a:lnSpc>
            </a:pPr>
            <a:r>
              <a:rPr lang="ru-RU" sz="1400" b="1" kern="0">
                <a:solidFill>
                  <a:sysClr val="windowText" lastClr="000000"/>
                </a:solidFill>
              </a:rPr>
              <a:t>5.Поделите </a:t>
            </a:r>
            <a:r>
              <a:rPr lang="ru-RU" sz="1400" b="1" kern="0" dirty="0">
                <a:solidFill>
                  <a:sysClr val="windowText" lastClr="000000"/>
                </a:solidFill>
              </a:rPr>
              <a:t>это время на повторяемость и получите время периодической работы на один цикл</a:t>
            </a:r>
          </a:p>
        </p:txBody>
      </p:sp>
      <p:sp>
        <p:nvSpPr>
          <p:cNvPr id="32" name="Rectangle 1"/>
          <p:cNvSpPr>
            <a:spLocks noChangeArrowheads="1"/>
          </p:cNvSpPr>
          <p:nvPr/>
        </p:nvSpPr>
        <p:spPr bwMode="auto">
          <a:xfrm>
            <a:off x="5486568" y="1465020"/>
            <a:ext cx="1187997" cy="336056"/>
          </a:xfrm>
          <a:prstGeom prst="rect">
            <a:avLst/>
          </a:prstGeom>
          <a:solidFill>
            <a:srgbClr val="FFFFFF"/>
          </a:solidFill>
          <a:ln w="9525">
            <a:solidFill>
              <a:srgbClr val="FFFFFF"/>
            </a:solidFill>
            <a:miter lim="800000"/>
            <a:headEnd/>
            <a:tailEnd/>
          </a:ln>
          <a:effectLst/>
        </p:spPr>
        <p:txBody>
          <a:bodyPr wrap="none" lIns="96450" tIns="50155" rIns="96450" bIns="50155" anchor="ctr"/>
          <a:lstStyle/>
          <a:p>
            <a:pPr defTabSz="913975"/>
            <a:endParaRPr lang="ru-RU" sz="1800" kern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17157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3F029A6-DCE3-4D06-BB59-CE965CCE476B}" type="slidenum">
              <a:rPr lang="ru-RU"/>
              <a:pPr/>
              <a:t>38</a:t>
            </a:fld>
            <a:endParaRPr lang="ru-RU"/>
          </a:p>
        </p:txBody>
      </p:sp>
      <p:sp>
        <p:nvSpPr>
          <p:cNvPr id="122882" name="Rectangle 2"/>
          <p:cNvSpPr>
            <a:spLocks noGrp="1" noChangeArrowheads="1"/>
          </p:cNvSpPr>
          <p:nvPr>
            <p:ph type="title"/>
          </p:nvPr>
        </p:nvSpPr>
        <p:spPr>
          <a:xfrm>
            <a:off x="1914181" y="252042"/>
            <a:ext cx="8178774" cy="588098"/>
          </a:xfrm>
        </p:spPr>
        <p:txBody>
          <a:bodyPr/>
          <a:lstStyle/>
          <a:p>
            <a:r>
              <a:rPr lang="ru-RU" sz="3000" dirty="0"/>
              <a:t>	</a:t>
            </a:r>
            <a:r>
              <a:rPr lang="ru-RU" sz="2100" b="1" dirty="0">
                <a:latin typeface="Arial" charset="0"/>
              </a:rPr>
              <a:t>Лист Наблюдения Периодической работы</a:t>
            </a:r>
          </a:p>
        </p:txBody>
      </p:sp>
      <p:sp>
        <p:nvSpPr>
          <p:cNvPr id="122884" name="Rectangle 4"/>
          <p:cNvSpPr>
            <a:spLocks noChangeArrowheads="1"/>
          </p:cNvSpPr>
          <p:nvPr/>
        </p:nvSpPr>
        <p:spPr bwMode="auto">
          <a:xfrm>
            <a:off x="4959469" y="3537355"/>
            <a:ext cx="10440988" cy="4067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7996" tIns="48997" rIns="97996" bIns="48997">
            <a:spAutoFit/>
          </a:bodyPr>
          <a:lstStyle/>
          <a:p>
            <a:endParaRPr lang="ru-RU"/>
          </a:p>
        </p:txBody>
      </p:sp>
      <p:sp>
        <p:nvSpPr>
          <p:cNvPr id="122886" name="Text Box 6"/>
          <p:cNvSpPr txBox="1">
            <a:spLocks noChangeArrowheads="1"/>
          </p:cNvSpPr>
          <p:nvPr/>
        </p:nvSpPr>
        <p:spPr bwMode="auto">
          <a:xfrm>
            <a:off x="6786642" y="7057191"/>
            <a:ext cx="2958280" cy="102228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7996" tIns="48997" rIns="97996" bIns="48997">
            <a:spAutoFit/>
          </a:bodyPr>
          <a:lstStyle/>
          <a:p>
            <a:pPr algn="r">
              <a:spcBef>
                <a:spcPct val="50000"/>
              </a:spcBef>
            </a:pPr>
            <a:r>
              <a:rPr lang="ru-RU" i="1"/>
              <a:t>Бланки стандартизированной работы</a:t>
            </a:r>
          </a:p>
        </p:txBody>
      </p:sp>
      <p:graphicFrame>
        <p:nvGraphicFramePr>
          <p:cNvPr id="122887" name="Group 7"/>
          <p:cNvGraphicFramePr>
            <a:graphicFrameLocks noGrp="1"/>
          </p:cNvGraphicFramePr>
          <p:nvPr/>
        </p:nvGraphicFramePr>
        <p:xfrm>
          <a:off x="609059" y="1428238"/>
          <a:ext cx="9550826" cy="6674011"/>
        </p:xfrm>
        <a:graphic>
          <a:graphicData uri="http://schemas.openxmlformats.org/drawingml/2006/table">
            <a:tbl>
              <a:tblPr/>
              <a:tblGrid>
                <a:gridCol w="968804"/>
                <a:gridCol w="3167434"/>
                <a:gridCol w="1219789"/>
                <a:gridCol w="751282"/>
                <a:gridCol w="686026"/>
                <a:gridCol w="722837"/>
                <a:gridCol w="739570"/>
                <a:gridCol w="1295084"/>
              </a:tblGrid>
              <a:tr h="268845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№</a:t>
                      </a: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Побочная работа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Повторяемость (А)</a:t>
                      </a:r>
                    </a:p>
                  </a:txBody>
                  <a:tcPr marL="60236" marR="60236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Время (сек.)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Наимень-шее (В)</a:t>
                      </a:r>
                    </a:p>
                  </a:txBody>
                  <a:tcPr marL="60236" marR="60236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Время Побочной Работы (В/А)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489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04084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</a:t>
                      </a: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Заправка рабочей поверхности электродов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100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71</a:t>
                      </a: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”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sng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69</a:t>
                      </a:r>
                      <a:r>
                        <a:rPr kumimoji="0" lang="ru-RU" sz="1300" b="0" i="0" u="sng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”78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70</a:t>
                      </a: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”01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69</a:t>
                      </a: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”78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”69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2451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Проверка на качества сварки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100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</a:t>
                      </a: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”02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sng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</a:t>
                      </a:r>
                      <a:r>
                        <a:rPr kumimoji="0" lang="ru-RU" sz="1300" b="0" i="0" u="sng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”82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</a:t>
                      </a: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”93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</a:t>
                      </a: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”82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”09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2451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Замена электродов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2000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sng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62</a:t>
                      </a:r>
                      <a:r>
                        <a:rPr kumimoji="0" lang="ru-RU" sz="1300" b="0" i="0" u="sng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”05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65</a:t>
                      </a: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”13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62”30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62</a:t>
                      </a: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”30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”03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4084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Перекладка и подсчет входящего материала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55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sng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130</a:t>
                      </a:r>
                      <a:r>
                        <a:rPr kumimoji="0" lang="ru-RU" sz="1300" b="0" i="0" u="sng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”47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135</a:t>
                      </a: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”64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141</a:t>
                      </a: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”25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130</a:t>
                      </a: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”47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”37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2451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</a:t>
                      </a: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Взять гайки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18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sng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</a:t>
                      </a:r>
                      <a:r>
                        <a:rPr kumimoji="0" lang="ru-RU" sz="1300" b="0" i="0" u="sng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”49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</a:t>
                      </a: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”88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”03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</a:t>
                      </a: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”49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”24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605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Symbol" pitchFamily="18" charset="2"/>
                        </a:rPr>
                        <a:t>S </a:t>
                      </a:r>
                      <a:r>
                        <a:rPr kumimoji="0" lang="en-US" sz="15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Symbol" pitchFamily="18" charset="2"/>
                        </a:rPr>
                        <a:t> </a:t>
                      </a:r>
                      <a:r>
                        <a:rPr kumimoji="0" lang="ru-RU" sz="15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r>
                        <a:rPr kumimoji="0" lang="en-US" sz="15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”42</a:t>
                      </a:r>
                      <a:endParaRPr kumimoji="0" lang="ru-RU" sz="15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27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27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321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27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27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27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27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27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27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27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27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27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5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cap="flat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7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>
                      <a:noFill/>
                    </a:lnL>
                    <a:lnR cap="flat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96850">
                <a:tc gridSpan="8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22736">
                <a:tc gridSpan="8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</a:tbl>
          </a:graphicData>
        </a:graphic>
      </p:graphicFrame>
      <p:graphicFrame>
        <p:nvGraphicFramePr>
          <p:cNvPr id="123090" name="Group 210"/>
          <p:cNvGraphicFramePr>
            <a:graphicFrameLocks noGrp="1"/>
          </p:cNvGraphicFramePr>
          <p:nvPr/>
        </p:nvGraphicFramePr>
        <p:xfrm>
          <a:off x="609057" y="840142"/>
          <a:ext cx="9539115" cy="604902"/>
        </p:xfrm>
        <a:graphic>
          <a:graphicData uri="http://schemas.openxmlformats.org/drawingml/2006/table">
            <a:tbl>
              <a:tblPr/>
              <a:tblGrid>
                <a:gridCol w="953744"/>
                <a:gridCol w="2514873"/>
                <a:gridCol w="2948241"/>
                <a:gridCol w="3122257"/>
              </a:tblGrid>
              <a:tr h="302451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Состав. Части</a:t>
                      </a: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От: Взять дверь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Участок: Сварка двери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Дата: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245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До: Положить дверь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Время такта 20</a:t>
                      </a: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”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Подготовлено: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23107" name="Text Box 227"/>
          <p:cNvSpPr txBox="1">
            <a:spLocks noChangeArrowheads="1"/>
          </p:cNvSpPr>
          <p:nvPr/>
        </p:nvSpPr>
        <p:spPr bwMode="auto">
          <a:xfrm>
            <a:off x="4758683" y="13"/>
            <a:ext cx="1405518" cy="4221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7996" tIns="48997" rIns="97996" bIns="48997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2100" b="1">
                <a:solidFill>
                  <a:srgbClr val="FF3300"/>
                </a:solidFill>
              </a:rPr>
              <a:t>ПРИМЕР</a:t>
            </a:r>
          </a:p>
        </p:txBody>
      </p:sp>
      <p:sp>
        <p:nvSpPr>
          <p:cNvPr id="123108" name="Text Box 228"/>
          <p:cNvSpPr txBox="1">
            <a:spLocks noChangeArrowheads="1"/>
          </p:cNvSpPr>
          <p:nvPr/>
        </p:nvSpPr>
        <p:spPr bwMode="auto">
          <a:xfrm>
            <a:off x="1323533" y="5200121"/>
            <a:ext cx="6748156" cy="613184"/>
          </a:xfrm>
          <a:prstGeom prst="rect">
            <a:avLst/>
          </a:prstGeom>
          <a:solidFill>
            <a:srgbClr val="FFCC00"/>
          </a:solidFill>
          <a:ln w="9525">
            <a:noFill/>
            <a:miter lim="800000"/>
            <a:headEnd/>
            <a:tailEnd/>
          </a:ln>
          <a:effectLst/>
        </p:spPr>
        <p:txBody>
          <a:bodyPr lIns="96450" tIns="50155" rIns="96450" bIns="50155">
            <a:spAutoFit/>
          </a:bodyPr>
          <a:lstStyle/>
          <a:p>
            <a:pPr algn="just">
              <a:spcBef>
                <a:spcPct val="50000"/>
              </a:spcBef>
            </a:pPr>
            <a:r>
              <a:rPr lang="ru-RU" sz="1700" b="1"/>
              <a:t>Вывод</a:t>
            </a:r>
            <a:r>
              <a:rPr lang="ru-RU" sz="1500" b="1"/>
              <a:t>: Четвертую часть рабочего времени оператор вынужден заниматься периодической работой</a:t>
            </a:r>
          </a:p>
        </p:txBody>
      </p:sp>
    </p:spTree>
    <p:extLst>
      <p:ext uri="{BB962C8B-B14F-4D97-AF65-F5344CB8AC3E}">
        <p14:creationId xmlns:p14="http://schemas.microsoft.com/office/powerpoint/2010/main" val="37798532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Объект 4" hidden="1"/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0" y="5"/>
          <a:ext cx="158750" cy="1587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7349" name="think-cell Slide" r:id="rId7" imgW="360" imgH="360" progId="">
                  <p:embed/>
                </p:oleObj>
              </mc:Choice>
              <mc:Fallback>
                <p:oleObj name="think-cell Slide" r:id="rId7" imgW="360" imgH="360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"/>
                        <a:ext cx="158750" cy="1587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/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/>
        <p:txBody>
          <a:bodyPr/>
          <a:lstStyle/>
          <a:p>
            <a:r>
              <a:rPr lang="ru-RU" dirty="0">
                <a:latin typeface="Arial" pitchFamily="34" charset="0"/>
                <a:cs typeface="Arial" panose="020B0604020202020204" pitchFamily="34" charset="0"/>
              </a:rPr>
              <a:t>Лист </a:t>
            </a:r>
            <a:r>
              <a:rPr lang="ru-RU" dirty="0" smtClean="0">
                <a:latin typeface="Arial" pitchFamily="34" charset="0"/>
                <a:cs typeface="Arial" panose="020B0604020202020204" pitchFamily="34" charset="0"/>
              </a:rPr>
              <a:t>Производственных мощностей</a:t>
            </a:r>
            <a:endParaRPr lang="ru-RU" dirty="0">
              <a:latin typeface="Arial" pitchFamily="34" charset="0"/>
              <a:cs typeface="Arial" panose="020B0604020202020204" pitchFamily="34" charset="0"/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  <p:custDataLst>
              <p:tags r:id="rId4"/>
            </p:custDataLst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pPr/>
              <a:t>39</a:t>
            </a:fld>
            <a:endParaRPr lang="ru-RU" dirty="0">
              <a:solidFill>
                <a:prstClr val="white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" name="Rectangle 6"/>
          <p:cNvSpPr>
            <a:spLocks noChangeArrowheads="1"/>
          </p:cNvSpPr>
          <p:nvPr/>
        </p:nvSpPr>
        <p:spPr bwMode="auto">
          <a:xfrm>
            <a:off x="269395" y="1611805"/>
            <a:ext cx="2309038" cy="48102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96450" tIns="50155" rIns="96450" bIns="50155" anchor="ctr">
            <a:spAutoFit/>
          </a:bodyPr>
          <a:lstStyle/>
          <a:p>
            <a:pPr algn="just"/>
            <a:r>
              <a:rPr lang="ru-RU" sz="1800" b="1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Лист даёт понимание:</a:t>
            </a:r>
          </a:p>
          <a:p>
            <a:pPr algn="just"/>
            <a:r>
              <a:rPr lang="ru-RU" sz="1800" b="1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 </a:t>
            </a:r>
          </a:p>
          <a:p>
            <a:pPr algn="just">
              <a:buFontTx/>
              <a:buChar char="•"/>
            </a:pPr>
            <a:r>
              <a:rPr lang="ru-RU" sz="1800" b="1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 каковы производственные мощности оборудования на данном рабочем месте</a:t>
            </a:r>
          </a:p>
          <a:p>
            <a:pPr algn="just">
              <a:buFontTx/>
              <a:buChar char="•"/>
            </a:pPr>
            <a:endParaRPr lang="ru-RU" sz="1800" b="1" dirty="0">
              <a:solidFill>
                <a:schemeClr val="accent5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  <a:p>
            <a:pPr algn="just">
              <a:buFontTx/>
              <a:buChar char="•"/>
            </a:pPr>
            <a:r>
              <a:rPr lang="ru-RU" sz="1800" b="1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 необходимо ли дополнительное оборудование</a:t>
            </a:r>
          </a:p>
          <a:p>
            <a:pPr algn="just">
              <a:buFontTx/>
              <a:buChar char="•"/>
            </a:pPr>
            <a:endParaRPr lang="ru-RU" sz="1800" b="1" dirty="0">
              <a:solidFill>
                <a:schemeClr val="accent5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  <a:p>
            <a:pPr algn="just">
              <a:buFontTx/>
              <a:buChar char="•"/>
            </a:pPr>
            <a:r>
              <a:rPr lang="ru-RU" sz="1800" b="1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 сколько всего деталей можно изготовить</a:t>
            </a:r>
          </a:p>
        </p:txBody>
      </p:sp>
      <p:pic>
        <p:nvPicPr>
          <p:cNvPr id="10" name="Picture 4" descr="Приложение №4 - бланки СР"/>
          <p:cNvPicPr>
            <a:picLocks noChangeAspect="1" noChangeArrowheads="1"/>
          </p:cNvPicPr>
          <p:nvPr/>
        </p:nvPicPr>
        <p:blipFill rotWithShape="1">
          <a:blip r:embed="rId9" cstate="print"/>
          <a:srcRect t="10829"/>
          <a:stretch/>
        </p:blipFill>
        <p:spPr bwMode="auto">
          <a:xfrm>
            <a:off x="4666632" y="1516258"/>
            <a:ext cx="5530186" cy="3571846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11" name="AutoShape 8"/>
          <p:cNvSpPr>
            <a:spLocks noChangeArrowheads="1"/>
          </p:cNvSpPr>
          <p:nvPr/>
        </p:nvSpPr>
        <p:spPr bwMode="auto">
          <a:xfrm>
            <a:off x="2673809" y="1179702"/>
            <a:ext cx="2088198" cy="504084"/>
          </a:xfrm>
          <a:prstGeom prst="wedgeRoundRectCallout">
            <a:avLst>
              <a:gd name="adj1" fmla="val 76444"/>
              <a:gd name="adj2" fmla="val 219792"/>
              <a:gd name="adj3" fmla="val 16667"/>
            </a:avLst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38579" tIns="11591" rIns="38579" bIns="11591"/>
          <a:lstStyle/>
          <a:p>
            <a:pPr algn="ctr"/>
            <a:r>
              <a:rPr lang="ru-RU" sz="1400" b="1"/>
              <a:t>1. Порядковый номер оборудования</a:t>
            </a:r>
          </a:p>
        </p:txBody>
      </p:sp>
      <p:sp>
        <p:nvSpPr>
          <p:cNvPr id="12" name="AutoShape 9"/>
          <p:cNvSpPr>
            <a:spLocks noChangeArrowheads="1"/>
          </p:cNvSpPr>
          <p:nvPr/>
        </p:nvSpPr>
        <p:spPr bwMode="auto">
          <a:xfrm>
            <a:off x="2580108" y="2966755"/>
            <a:ext cx="2017922" cy="589849"/>
          </a:xfrm>
          <a:prstGeom prst="wedgeRoundRectCallout">
            <a:avLst>
              <a:gd name="adj1" fmla="val 139139"/>
              <a:gd name="adj2" fmla="val -98069"/>
              <a:gd name="adj3" fmla="val 16667"/>
            </a:avLst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38579" tIns="11591" rIns="38579" bIns="11591"/>
          <a:lstStyle/>
          <a:p>
            <a:pPr algn="ctr"/>
            <a:r>
              <a:rPr lang="ru-RU" sz="1400" b="1"/>
              <a:t>3. Модель оборудования</a:t>
            </a:r>
          </a:p>
        </p:txBody>
      </p:sp>
      <p:sp>
        <p:nvSpPr>
          <p:cNvPr id="13" name="AutoShape 10"/>
          <p:cNvSpPr>
            <a:spLocks noChangeArrowheads="1"/>
          </p:cNvSpPr>
          <p:nvPr/>
        </p:nvSpPr>
        <p:spPr bwMode="auto">
          <a:xfrm>
            <a:off x="2578433" y="2131888"/>
            <a:ext cx="2088198" cy="701867"/>
          </a:xfrm>
          <a:prstGeom prst="wedgeRoundRectCallout">
            <a:avLst>
              <a:gd name="adj1" fmla="val 97917"/>
              <a:gd name="adj2" fmla="val 23315"/>
              <a:gd name="adj3" fmla="val 16667"/>
            </a:avLst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38579" tIns="11591" rIns="38579" bIns="11591"/>
          <a:lstStyle/>
          <a:p>
            <a:pPr algn="ctr"/>
            <a:r>
              <a:rPr lang="ru-RU" sz="1400" b="1"/>
              <a:t>2. Название процесса (смена, наладка инструмента и т.д.)</a:t>
            </a:r>
          </a:p>
        </p:txBody>
      </p:sp>
      <p:sp>
        <p:nvSpPr>
          <p:cNvPr id="14" name="AutoShape 11"/>
          <p:cNvSpPr>
            <a:spLocks noChangeArrowheads="1"/>
          </p:cNvSpPr>
          <p:nvPr/>
        </p:nvSpPr>
        <p:spPr bwMode="auto">
          <a:xfrm>
            <a:off x="2521568" y="4085315"/>
            <a:ext cx="3041941" cy="1326722"/>
          </a:xfrm>
          <a:prstGeom prst="wedgeRoundRectCallout">
            <a:avLst>
              <a:gd name="adj1" fmla="val 87412"/>
              <a:gd name="adj2" fmla="val -125603"/>
              <a:gd name="adj3" fmla="val 16667"/>
            </a:avLst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38579" tIns="11591" rIns="38579" bIns="11591"/>
          <a:lstStyle/>
          <a:p>
            <a:pPr algn="ctr"/>
            <a:r>
              <a:rPr lang="ru-RU" sz="1400" b="1" dirty="0"/>
              <a:t>4. Суммарное время всей ручной работы, выполняемой на операции (загрузка, выгрузка, а так же переходы, если они необходимы непосредственно для этого оборудования)</a:t>
            </a:r>
          </a:p>
        </p:txBody>
      </p:sp>
      <p:sp>
        <p:nvSpPr>
          <p:cNvPr id="15" name="AutoShape 12"/>
          <p:cNvSpPr>
            <a:spLocks/>
          </p:cNvSpPr>
          <p:nvPr/>
        </p:nvSpPr>
        <p:spPr bwMode="auto">
          <a:xfrm rot="16200000">
            <a:off x="6648894" y="2879285"/>
            <a:ext cx="99766" cy="306202"/>
          </a:xfrm>
          <a:prstGeom prst="leftBrace">
            <a:avLst>
              <a:gd name="adj1" fmla="val 26754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6450" tIns="50155" rIns="96450" bIns="50155" anchor="ctr"/>
          <a:lstStyle/>
          <a:p>
            <a:endParaRPr lang="ru-RU"/>
          </a:p>
        </p:txBody>
      </p:sp>
      <p:sp>
        <p:nvSpPr>
          <p:cNvPr id="16" name="AutoShape 13"/>
          <p:cNvSpPr>
            <a:spLocks/>
          </p:cNvSpPr>
          <p:nvPr/>
        </p:nvSpPr>
        <p:spPr bwMode="auto">
          <a:xfrm rot="16200000">
            <a:off x="6988564" y="2881063"/>
            <a:ext cx="99767" cy="306203"/>
          </a:xfrm>
          <a:prstGeom prst="leftBrace">
            <a:avLst>
              <a:gd name="adj1" fmla="val 26754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6450" tIns="50155" rIns="96450" bIns="50155" anchor="ctr"/>
          <a:lstStyle/>
          <a:p>
            <a:endParaRPr lang="ru-RU"/>
          </a:p>
        </p:txBody>
      </p:sp>
      <p:sp>
        <p:nvSpPr>
          <p:cNvPr id="17" name="AutoShape 14"/>
          <p:cNvSpPr>
            <a:spLocks noChangeArrowheads="1"/>
          </p:cNvSpPr>
          <p:nvPr/>
        </p:nvSpPr>
        <p:spPr bwMode="auto">
          <a:xfrm>
            <a:off x="2874599" y="5952756"/>
            <a:ext cx="1840559" cy="714119"/>
          </a:xfrm>
          <a:prstGeom prst="wedgeRoundRectCallout">
            <a:avLst>
              <a:gd name="adj1" fmla="val 176273"/>
              <a:gd name="adj2" fmla="val -446079"/>
              <a:gd name="adj3" fmla="val 16667"/>
            </a:avLst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38579" tIns="11591" rIns="38579" bIns="11591"/>
          <a:lstStyle/>
          <a:p>
            <a:pPr algn="ctr"/>
            <a:r>
              <a:rPr lang="ru-RU" sz="1400" b="1"/>
              <a:t>5. Суммарное машинное время данной операции</a:t>
            </a:r>
          </a:p>
        </p:txBody>
      </p:sp>
      <p:sp>
        <p:nvSpPr>
          <p:cNvPr id="18" name="AutoShape 15"/>
          <p:cNvSpPr>
            <a:spLocks/>
          </p:cNvSpPr>
          <p:nvPr/>
        </p:nvSpPr>
        <p:spPr bwMode="auto">
          <a:xfrm rot="16200000">
            <a:off x="7365039" y="2881035"/>
            <a:ext cx="99767" cy="306202"/>
          </a:xfrm>
          <a:prstGeom prst="leftBrace">
            <a:avLst>
              <a:gd name="adj1" fmla="val 26754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6450" tIns="50155" rIns="96450" bIns="50155" anchor="ctr"/>
          <a:lstStyle/>
          <a:p>
            <a:endParaRPr lang="ru-RU"/>
          </a:p>
        </p:txBody>
      </p:sp>
      <p:sp>
        <p:nvSpPr>
          <p:cNvPr id="19" name="AutoShape 16"/>
          <p:cNvSpPr>
            <a:spLocks/>
          </p:cNvSpPr>
          <p:nvPr/>
        </p:nvSpPr>
        <p:spPr bwMode="auto">
          <a:xfrm rot="16200000">
            <a:off x="8087875" y="2875787"/>
            <a:ext cx="99766" cy="306202"/>
          </a:xfrm>
          <a:prstGeom prst="leftBrace">
            <a:avLst>
              <a:gd name="adj1" fmla="val 26754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6450" tIns="50155" rIns="96450" bIns="50155" anchor="ctr"/>
          <a:lstStyle/>
          <a:p>
            <a:endParaRPr lang="ru-RU"/>
          </a:p>
        </p:txBody>
      </p:sp>
      <p:sp>
        <p:nvSpPr>
          <p:cNvPr id="20" name="AutoShape 17"/>
          <p:cNvSpPr>
            <a:spLocks noChangeArrowheads="1"/>
          </p:cNvSpPr>
          <p:nvPr/>
        </p:nvSpPr>
        <p:spPr bwMode="auto">
          <a:xfrm>
            <a:off x="4768726" y="5448664"/>
            <a:ext cx="2265561" cy="1107936"/>
          </a:xfrm>
          <a:prstGeom prst="wedgeRoundRectCallout">
            <a:avLst>
              <a:gd name="adj1" fmla="val 65509"/>
              <a:gd name="adj2" fmla="val -254898"/>
              <a:gd name="adj3" fmla="val 16667"/>
            </a:avLst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38579" tIns="11591" rIns="38579" bIns="11591"/>
          <a:lstStyle/>
          <a:p>
            <a:pPr algn="ctr"/>
            <a:r>
              <a:rPr lang="ru-RU" sz="1400" b="1"/>
              <a:t>6. Общее время цикла, как сумма ручного времени и не перекрытого ручным машинного времени</a:t>
            </a:r>
          </a:p>
        </p:txBody>
      </p:sp>
      <p:sp>
        <p:nvSpPr>
          <p:cNvPr id="21" name="AutoShape 18"/>
          <p:cNvSpPr>
            <a:spLocks noChangeArrowheads="1"/>
          </p:cNvSpPr>
          <p:nvPr/>
        </p:nvSpPr>
        <p:spPr bwMode="auto">
          <a:xfrm>
            <a:off x="6080541" y="6623139"/>
            <a:ext cx="1554435" cy="918903"/>
          </a:xfrm>
          <a:prstGeom prst="wedgeRoundRectCallout">
            <a:avLst>
              <a:gd name="adj1" fmla="val 56889"/>
              <a:gd name="adj2" fmla="val -431903"/>
              <a:gd name="adj3" fmla="val 16667"/>
            </a:avLst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38579" tIns="11591" rIns="38579" bIns="11591"/>
          <a:lstStyle/>
          <a:p>
            <a:pPr algn="ctr"/>
            <a:r>
              <a:rPr lang="ru-RU" sz="1400" b="1"/>
              <a:t>7. Количество циклов между сменами инструмента</a:t>
            </a:r>
          </a:p>
        </p:txBody>
      </p:sp>
      <p:sp>
        <p:nvSpPr>
          <p:cNvPr id="22" name="AutoShape 19"/>
          <p:cNvSpPr>
            <a:spLocks noChangeArrowheads="1"/>
          </p:cNvSpPr>
          <p:nvPr/>
        </p:nvSpPr>
        <p:spPr bwMode="auto">
          <a:xfrm>
            <a:off x="7541250" y="5278893"/>
            <a:ext cx="1689968" cy="670361"/>
          </a:xfrm>
          <a:prstGeom prst="wedgeRoundRectCallout">
            <a:avLst>
              <a:gd name="adj1" fmla="val -15347"/>
              <a:gd name="adj2" fmla="val -379764"/>
              <a:gd name="adj3" fmla="val 16667"/>
            </a:avLst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38579" tIns="11591" rIns="38579" bIns="11591"/>
          <a:lstStyle/>
          <a:p>
            <a:pPr algn="ctr"/>
            <a:r>
              <a:rPr lang="ru-RU" sz="1400" b="1"/>
              <a:t>8. Измеренное время смены инструмента</a:t>
            </a:r>
          </a:p>
        </p:txBody>
      </p:sp>
      <p:sp>
        <p:nvSpPr>
          <p:cNvPr id="23" name="AutoShape 20"/>
          <p:cNvSpPr>
            <a:spLocks noChangeArrowheads="1"/>
          </p:cNvSpPr>
          <p:nvPr/>
        </p:nvSpPr>
        <p:spPr bwMode="auto">
          <a:xfrm>
            <a:off x="7875897" y="5984256"/>
            <a:ext cx="2305718" cy="1123688"/>
          </a:xfrm>
          <a:prstGeom prst="wedgeRoundRectCallout">
            <a:avLst>
              <a:gd name="adj1" fmla="val 24528"/>
              <a:gd name="adj2" fmla="val -331778"/>
              <a:gd name="adj3" fmla="val 16667"/>
            </a:avLst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38579" tIns="11591" rIns="38579" bIns="11591"/>
          <a:lstStyle/>
          <a:p>
            <a:pPr algn="ctr"/>
            <a:r>
              <a:rPr lang="ru-RU" sz="1400" b="1"/>
              <a:t>9. Отрезок объединенной карты, показывающий как перекрываются машинное и ручное времена и расчеты</a:t>
            </a:r>
          </a:p>
        </p:txBody>
      </p:sp>
      <p:sp>
        <p:nvSpPr>
          <p:cNvPr id="24" name="AutoShape 21"/>
          <p:cNvSpPr>
            <a:spLocks noChangeArrowheads="1"/>
          </p:cNvSpPr>
          <p:nvPr/>
        </p:nvSpPr>
        <p:spPr bwMode="auto">
          <a:xfrm>
            <a:off x="8183799" y="3192538"/>
            <a:ext cx="1301777" cy="446324"/>
          </a:xfrm>
          <a:prstGeom prst="wedgeRoundRectCallout">
            <a:avLst>
              <a:gd name="adj1" fmla="val -25579"/>
              <a:gd name="adj2" fmla="val -90394"/>
              <a:gd name="adj3" fmla="val 16667"/>
            </a:avLst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0" tIns="0" rIns="0" bIns="0"/>
          <a:lstStyle/>
          <a:p>
            <a:pPr algn="ctr"/>
            <a:r>
              <a:rPr lang="ru-RU" sz="1400" b="1"/>
              <a:t>10. Результат расчетов</a:t>
            </a:r>
          </a:p>
        </p:txBody>
      </p:sp>
    </p:spTree>
    <p:extLst>
      <p:ext uri="{BB962C8B-B14F-4D97-AF65-F5344CB8AC3E}">
        <p14:creationId xmlns:p14="http://schemas.microsoft.com/office/powerpoint/2010/main" val="26569611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smtClean="0">
                <a:latin typeface="Arial" pitchFamily="34" charset="0"/>
                <a:cs typeface="Arial" panose="020B0604020202020204" pitchFamily="34" charset="0"/>
              </a:rPr>
              <a:t>Место СР в Производственной системе</a:t>
            </a:r>
            <a:endParaRPr lang="ru-RU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latin typeface="Arial" pitchFamily="34" charset="0"/>
                <a:cs typeface="Arial" pitchFamily="34" charset="0"/>
              </a:rPr>
              <a:pPr/>
              <a:t>4</a:t>
            </a:fld>
            <a:endParaRPr lang="ru-RU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0" name="テキスト ボックス 3"/>
          <p:cNvSpPr txBox="1">
            <a:spLocks noChangeArrowheads="1"/>
          </p:cNvSpPr>
          <p:nvPr/>
        </p:nvSpPr>
        <p:spPr bwMode="auto">
          <a:xfrm>
            <a:off x="565099" y="1977321"/>
            <a:ext cx="2240483" cy="1489326"/>
          </a:xfrm>
          <a:prstGeom prst="round2DiagRect">
            <a:avLst/>
          </a:prstGeom>
          <a:extLst/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vert="horz" lIns="35927" tIns="35927" rIns="107779" bIns="35927" rtlCol="0" anchor="ctr">
            <a:noAutofit/>
          </a:bodyPr>
          <a:lstStyle>
            <a:defPPr>
              <a:defRPr lang="ru-RU"/>
            </a:defPPr>
            <a:lvl1pPr algn="ctr" defTabSz="1027312"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b="1">
                <a:solidFill>
                  <a:schemeClr val="tx2"/>
                </a:solidFill>
              </a:defRPr>
            </a:lvl1pPr>
          </a:lstStyle>
          <a:p>
            <a:r>
              <a:rPr lang="ru-RU" altLang="ja-JP" b="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anose="020B0604020202020204" pitchFamily="34" charset="0"/>
              </a:rPr>
              <a:t>Производственная программа под максимальную загрузку мощностей</a:t>
            </a:r>
          </a:p>
        </p:txBody>
      </p:sp>
      <p:sp>
        <p:nvSpPr>
          <p:cNvPr id="11" name="テキスト ボックス 3"/>
          <p:cNvSpPr txBox="1">
            <a:spLocks noChangeArrowheads="1"/>
          </p:cNvSpPr>
          <p:nvPr/>
        </p:nvSpPr>
        <p:spPr bwMode="auto">
          <a:xfrm>
            <a:off x="3085375" y="1977322"/>
            <a:ext cx="2240483" cy="1489326"/>
          </a:xfrm>
          <a:prstGeom prst="round2DiagRect">
            <a:avLst/>
          </a:prstGeom>
          <a:extLst/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vert="horz" lIns="0" tIns="35927" rIns="0" bIns="35927" rtlCol="0" anchor="ctr">
            <a:noAutofit/>
          </a:bodyPr>
          <a:lstStyle>
            <a:defPPr>
              <a:defRPr lang="ru-RU"/>
            </a:defPPr>
            <a:lvl1pPr algn="ctr" defTabSz="1027312"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b="1">
                <a:solidFill>
                  <a:schemeClr val="tx2"/>
                </a:solidFill>
              </a:defRPr>
            </a:lvl1pPr>
          </a:lstStyle>
          <a:p>
            <a:r>
              <a:rPr lang="ru-RU" altLang="ja-JP" b="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anose="020B0604020202020204" pitchFamily="34" charset="0"/>
              </a:rPr>
              <a:t>Неменяющиеся </a:t>
            </a:r>
            <a:r>
              <a:rPr lang="ru-RU" altLang="ja-JP" b="0" dirty="0" smtClean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техпроцессы</a:t>
            </a:r>
            <a:r>
              <a:rPr lang="ru-RU" altLang="ja-JP" b="0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ru-RU" altLang="ja-JP" b="0" dirty="0" smtClean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неизменное распределение </a:t>
            </a:r>
            <a:r>
              <a:rPr lang="ru-RU" altLang="ja-JP" b="0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работ</a:t>
            </a:r>
          </a:p>
        </p:txBody>
      </p:sp>
      <p:sp>
        <p:nvSpPr>
          <p:cNvPr id="12" name="テキスト ボックス 3"/>
          <p:cNvSpPr txBox="1">
            <a:spLocks noChangeArrowheads="1"/>
          </p:cNvSpPr>
          <p:nvPr/>
        </p:nvSpPr>
        <p:spPr bwMode="auto">
          <a:xfrm>
            <a:off x="5605677" y="1977321"/>
            <a:ext cx="2389811" cy="1489326"/>
          </a:xfrm>
          <a:prstGeom prst="round2DiagRect">
            <a:avLst/>
          </a:prstGeom>
          <a:extLst/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vert="horz" lIns="0" tIns="35927" rIns="0" bIns="35927" rtlCol="0" anchor="ctr">
            <a:noAutofit/>
          </a:bodyPr>
          <a:lstStyle>
            <a:defPPr>
              <a:defRPr lang="ru-RU"/>
            </a:defPPr>
            <a:lvl1pPr defTabSz="1027312"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b="1">
                <a:solidFill>
                  <a:schemeClr val="tx2"/>
                </a:solidFill>
              </a:defRPr>
            </a:lvl1pPr>
          </a:lstStyle>
          <a:p>
            <a:pPr algn="ctr"/>
            <a:r>
              <a:rPr lang="ru-RU" altLang="ja-JP" b="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anose="020B0604020202020204" pitchFamily="34" charset="0"/>
              </a:rPr>
              <a:t>Объемы и темпы производства отличаются от </a:t>
            </a:r>
            <a:r>
              <a:rPr lang="ru-RU" altLang="ja-JP" b="0" dirty="0" smtClean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потребности заказчика</a:t>
            </a:r>
            <a:endParaRPr lang="ru-RU" altLang="ja-JP" b="0" dirty="0">
              <a:solidFill>
                <a:schemeClr val="accent5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" name="Объект 182"/>
          <p:cNvSpPr txBox="1">
            <a:spLocks/>
          </p:cNvSpPr>
          <p:nvPr/>
        </p:nvSpPr>
        <p:spPr>
          <a:xfrm>
            <a:off x="8275283" y="1977321"/>
            <a:ext cx="1819587" cy="1489326"/>
          </a:xfrm>
          <a:prstGeom prst="roundRect">
            <a:avLst/>
          </a:prstGeom>
          <a:solidFill>
            <a:schemeClr val="accent2"/>
          </a:solidFill>
        </p:spPr>
        <p:txBody>
          <a:bodyPr vert="horz" lIns="0" tIns="0" rIns="0" bIns="0" rtlCol="0" anchor="ctr">
            <a:noAutofit/>
          </a:bodyPr>
          <a:lstStyle>
            <a:lvl1pPr marL="0" indent="0" algn="l" defTabSz="1027640" rtl="0" eaLnBrk="1" latinLnBrk="0" hangingPunct="1"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11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0" indent="0" algn="l" defTabSz="1027640" rtl="0" eaLnBrk="1" latinLnBrk="0" hangingPunct="1"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359630" indent="-179814" algn="l" defTabSz="1027640" rtl="0" eaLnBrk="1" latinLnBrk="0" hangingPunct="1">
              <a:spcBef>
                <a:spcPts val="600"/>
              </a:spcBef>
              <a:buFont typeface="+mj-lt"/>
              <a:buAutoNum type="arabicPeriod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59630" indent="-179814" algn="l" defTabSz="1027640" rtl="0" eaLnBrk="1" latinLnBrk="0" hangingPunct="1">
              <a:spcBef>
                <a:spcPts val="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1027640" rtl="0" eaLnBrk="1" latinLnBrk="0" hangingPunct="1">
              <a:spcBef>
                <a:spcPts val="600"/>
              </a:spcBef>
              <a:buFont typeface="Arial" panose="020B0604020202020204" pitchFamily="34" charset="0"/>
              <a:buNone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826010" indent="-256908" algn="l" defTabSz="10276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339828" indent="-256908" algn="l" defTabSz="10276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853648" indent="-256908" algn="l" defTabSz="10276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367466" indent="-256908" algn="l" defTabSz="10276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spcBef>
                <a:spcPct val="0"/>
              </a:spcBef>
            </a:pPr>
            <a:r>
              <a:rPr lang="ru-RU" altLang="ja-JP" sz="1600" b="0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rPr>
              <a:t>Потребность</a:t>
            </a:r>
          </a:p>
          <a:p>
            <a:pPr algn="ctr">
              <a:spcBef>
                <a:spcPct val="0"/>
              </a:spcBef>
            </a:pPr>
            <a:r>
              <a:rPr lang="ru-RU" altLang="ja-JP" sz="1600" b="0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rPr>
              <a:t>заказчика</a:t>
            </a:r>
          </a:p>
        </p:txBody>
      </p:sp>
      <p:sp>
        <p:nvSpPr>
          <p:cNvPr id="3" name="Прямоугольник 2"/>
          <p:cNvSpPr/>
          <p:nvPr/>
        </p:nvSpPr>
        <p:spPr>
          <a:xfrm>
            <a:off x="565086" y="1405650"/>
            <a:ext cx="8803332" cy="383207"/>
          </a:xfrm>
          <a:prstGeom prst="rect">
            <a:avLst/>
          </a:prstGeom>
        </p:spPr>
        <p:txBody>
          <a:bodyPr wrap="square" lIns="91250" tIns="45627" rIns="91250" bIns="45627">
            <a:spAutoFit/>
          </a:bodyPr>
          <a:lstStyle/>
          <a:p>
            <a:pPr algn="ctr">
              <a:spcBef>
                <a:spcPct val="0"/>
              </a:spcBef>
            </a:pPr>
            <a:r>
              <a:rPr lang="ru-RU" altLang="ja-JP" sz="1800" b="1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ea typeface="Arial Unicode MS" panose="020B0604020202020204" pitchFamily="34" charset="-128"/>
                <a:cs typeface="Arial" panose="020B0604020202020204" pitchFamily="34" charset="0"/>
              </a:rPr>
              <a:t>Традиционный подход к организации производства</a:t>
            </a:r>
          </a:p>
        </p:txBody>
      </p:sp>
      <p:sp>
        <p:nvSpPr>
          <p:cNvPr id="9" name="Стрелка вверх 4"/>
          <p:cNvSpPr/>
          <p:nvPr/>
        </p:nvSpPr>
        <p:spPr>
          <a:xfrm rot="5400000">
            <a:off x="3847948" y="222703"/>
            <a:ext cx="563127" cy="7128792"/>
          </a:xfrm>
          <a:prstGeom prst="upArrow">
            <a:avLst/>
          </a:prstGeom>
          <a:solidFill>
            <a:srgbClr val="ADD3DB"/>
          </a:solidFill>
          <a:ln>
            <a:noFill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lIns="91250" tIns="45627" rIns="91250" bIns="45627" rtlCol="0" anchor="t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endParaRPr lang="ru-RU" dirty="0">
              <a:solidFill>
                <a:schemeClr val="accent5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6" name="Стрелка вверх 11"/>
          <p:cNvSpPr/>
          <p:nvPr/>
        </p:nvSpPr>
        <p:spPr>
          <a:xfrm rot="5400000" flipV="1">
            <a:off x="9032517" y="3031027"/>
            <a:ext cx="563127" cy="1512146"/>
          </a:xfrm>
          <a:prstGeom prst="upArrow">
            <a:avLst/>
          </a:prstGeom>
          <a:solidFill>
            <a:srgbClr val="EBE99B"/>
          </a:solidFill>
          <a:ln/>
          <a:effectLst/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lIns="91250" tIns="45627" rIns="91250" bIns="45627" rtlCol="0" anchor="t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endParaRPr lang="ru-RU" dirty="0">
              <a:solidFill>
                <a:schemeClr val="accent5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" name="Пятно 2 15"/>
          <p:cNvSpPr/>
          <p:nvPr/>
        </p:nvSpPr>
        <p:spPr>
          <a:xfrm rot="801387">
            <a:off x="7601568" y="3244543"/>
            <a:ext cx="1086630" cy="1000168"/>
          </a:xfrm>
          <a:prstGeom prst="irregularSeal2">
            <a:avLst/>
          </a:prstGeom>
          <a:solidFill>
            <a:srgbClr val="FF0000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50" tIns="45627" rIns="91250" bIns="45627" rtlCol="0" anchor="ctr"/>
          <a:lstStyle/>
          <a:p>
            <a:pPr algn="ctr"/>
            <a:endParaRPr lang="ru-RU" dirty="0" smtClean="0">
              <a:solidFill>
                <a:schemeClr val="accent5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" name="テキスト ボックス 3"/>
          <p:cNvSpPr txBox="1">
            <a:spLocks noChangeArrowheads="1"/>
          </p:cNvSpPr>
          <p:nvPr/>
        </p:nvSpPr>
        <p:spPr bwMode="auto">
          <a:xfrm>
            <a:off x="3029428" y="4738025"/>
            <a:ext cx="2401898" cy="1415796"/>
          </a:xfrm>
          <a:prstGeom prst="round2DiagRect">
            <a:avLst/>
          </a:prstGeom>
          <a:extLst/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vert="horz" lIns="179630" tIns="35927" rIns="179630" bIns="35927" rtlCol="0" anchor="ctr">
            <a:noAutofit/>
          </a:bodyPr>
          <a:lstStyle>
            <a:defPPr>
              <a:defRPr lang="ru-RU"/>
            </a:defPPr>
            <a:lvl1pPr algn="ctr" defTabSz="1027312"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b="1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altLang="ja-JP" b="0" dirty="0">
                <a:solidFill>
                  <a:schemeClr val="accent5">
                    <a:lumMod val="50000"/>
                  </a:schemeClr>
                </a:solidFill>
              </a:rPr>
              <a:t>Балансировка загрузки</a:t>
            </a:r>
            <a:r>
              <a:rPr lang="en-US" altLang="ja-JP" b="0" dirty="0">
                <a:solidFill>
                  <a:schemeClr val="accent5">
                    <a:lumMod val="50000"/>
                  </a:schemeClr>
                </a:solidFill>
              </a:rPr>
              <a:t> </a:t>
            </a:r>
            <a:r>
              <a:rPr lang="ru-RU" altLang="ja-JP" b="0" dirty="0">
                <a:solidFill>
                  <a:schemeClr val="accent5">
                    <a:lumMod val="50000"/>
                  </a:schemeClr>
                </a:solidFill>
              </a:rPr>
              <a:t>для выполнения заказа без потерь в эффективности</a:t>
            </a:r>
          </a:p>
        </p:txBody>
      </p:sp>
      <p:sp>
        <p:nvSpPr>
          <p:cNvPr id="22" name="テキスト ボックス 3"/>
          <p:cNvSpPr txBox="1">
            <a:spLocks noChangeArrowheads="1"/>
          </p:cNvSpPr>
          <p:nvPr/>
        </p:nvSpPr>
        <p:spPr bwMode="auto">
          <a:xfrm>
            <a:off x="565087" y="4728626"/>
            <a:ext cx="2240483" cy="1425193"/>
          </a:xfrm>
          <a:prstGeom prst="round2DiagRect">
            <a:avLst/>
          </a:prstGeom>
          <a:extLst/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vert="horz" lIns="179630" tIns="35927" rIns="179630" bIns="35927" rtlCol="0" anchor="ctr">
            <a:noAutofit/>
          </a:bodyPr>
          <a:lstStyle>
            <a:defPPr>
              <a:defRPr lang="ru-RU"/>
            </a:defPPr>
            <a:lvl1pPr algn="ctr" defTabSz="1027312"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b="1">
                <a:solidFill>
                  <a:schemeClr val="tx2"/>
                </a:solidFill>
              </a:defRPr>
            </a:lvl1pPr>
          </a:lstStyle>
          <a:p>
            <a:r>
              <a:rPr lang="ru-RU" altLang="ja-JP" b="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anose="020B0604020202020204" pitchFamily="34" charset="0"/>
              </a:rPr>
              <a:t>Расчет времени такта - определение требуемых мощностей</a:t>
            </a:r>
          </a:p>
        </p:txBody>
      </p:sp>
      <p:sp>
        <p:nvSpPr>
          <p:cNvPr id="23" name="テキスト ボックス 3"/>
          <p:cNvSpPr txBox="1">
            <a:spLocks noChangeArrowheads="1"/>
          </p:cNvSpPr>
          <p:nvPr/>
        </p:nvSpPr>
        <p:spPr bwMode="auto">
          <a:xfrm>
            <a:off x="5680321" y="4728628"/>
            <a:ext cx="2240485" cy="1425194"/>
          </a:xfrm>
          <a:prstGeom prst="round2DiagRect">
            <a:avLst/>
          </a:prstGeom>
          <a:extLst/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vert="horz" lIns="179630" tIns="35927" rIns="179630" bIns="35927" rtlCol="0" anchor="ctr">
            <a:noAutofit/>
          </a:bodyPr>
          <a:lstStyle>
            <a:defPPr>
              <a:defRPr lang="ru-RU"/>
            </a:defPPr>
            <a:lvl1pPr algn="ctr" defTabSz="1027312"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b="1">
                <a:solidFill>
                  <a:schemeClr val="tx2"/>
                </a:solidFill>
              </a:defRPr>
            </a:lvl1pPr>
          </a:lstStyle>
          <a:p>
            <a:r>
              <a:rPr lang="ru-RU" altLang="ja-JP" b="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anose="020B0604020202020204" pitchFamily="34" charset="0"/>
              </a:rPr>
              <a:t>Организация гибкого производство под </a:t>
            </a:r>
            <a:r>
              <a:rPr lang="ru-RU" altLang="ja-JP" b="0" dirty="0" smtClean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потребность заказчика</a:t>
            </a:r>
            <a:endParaRPr lang="ru-RU" altLang="ja-JP" b="0" dirty="0">
              <a:solidFill>
                <a:schemeClr val="accent5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Объект 182"/>
          <p:cNvSpPr txBox="1">
            <a:spLocks/>
          </p:cNvSpPr>
          <p:nvPr/>
        </p:nvSpPr>
        <p:spPr>
          <a:xfrm>
            <a:off x="8244523" y="4738025"/>
            <a:ext cx="1819587" cy="1415796"/>
          </a:xfrm>
          <a:prstGeom prst="roundRect">
            <a:avLst/>
          </a:prstGeom>
          <a:solidFill>
            <a:schemeClr val="accent2"/>
          </a:solidFill>
        </p:spPr>
        <p:txBody>
          <a:bodyPr vert="horz" lIns="0" tIns="0" rIns="0" bIns="0" rtlCol="0" anchor="ctr">
            <a:noAutofit/>
          </a:bodyPr>
          <a:lstStyle>
            <a:lvl1pPr marL="0" indent="0" algn="l" defTabSz="1027640" rtl="0" eaLnBrk="1" latinLnBrk="0" hangingPunct="1"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11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0" indent="0" algn="l" defTabSz="1027640" rtl="0" eaLnBrk="1" latinLnBrk="0" hangingPunct="1"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359630" indent="-179814" algn="l" defTabSz="1027640" rtl="0" eaLnBrk="1" latinLnBrk="0" hangingPunct="1">
              <a:spcBef>
                <a:spcPts val="600"/>
              </a:spcBef>
              <a:buFont typeface="+mj-lt"/>
              <a:buAutoNum type="arabicPeriod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59630" indent="-179814" algn="l" defTabSz="1027640" rtl="0" eaLnBrk="1" latinLnBrk="0" hangingPunct="1">
              <a:spcBef>
                <a:spcPts val="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1027640" rtl="0" eaLnBrk="1" latinLnBrk="0" hangingPunct="1">
              <a:spcBef>
                <a:spcPts val="600"/>
              </a:spcBef>
              <a:buFont typeface="Arial" panose="020B0604020202020204" pitchFamily="34" charset="0"/>
              <a:buNone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826010" indent="-256908" algn="l" defTabSz="10276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339828" indent="-256908" algn="l" defTabSz="10276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853648" indent="-256908" algn="l" defTabSz="10276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367466" indent="-256908" algn="l" defTabSz="10276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spcBef>
                <a:spcPct val="0"/>
              </a:spcBef>
            </a:pPr>
            <a:r>
              <a:rPr lang="ru-RU" altLang="ja-JP" sz="1600" b="0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rPr>
              <a:t>Потребность</a:t>
            </a:r>
          </a:p>
          <a:p>
            <a:pPr algn="ctr">
              <a:spcBef>
                <a:spcPct val="0"/>
              </a:spcBef>
            </a:pPr>
            <a:r>
              <a:rPr lang="ru-RU" altLang="ja-JP" sz="1600" b="0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rPr>
              <a:t>заказчика</a:t>
            </a:r>
          </a:p>
        </p:txBody>
      </p:sp>
      <p:sp>
        <p:nvSpPr>
          <p:cNvPr id="31" name="Прямоугольник 30"/>
          <p:cNvSpPr/>
          <p:nvPr/>
        </p:nvSpPr>
        <p:spPr>
          <a:xfrm>
            <a:off x="579996" y="4253591"/>
            <a:ext cx="8803332" cy="383207"/>
          </a:xfrm>
          <a:prstGeom prst="rect">
            <a:avLst/>
          </a:prstGeom>
        </p:spPr>
        <p:txBody>
          <a:bodyPr wrap="square" lIns="91250" tIns="45627" rIns="91250" bIns="45627">
            <a:spAutoFit/>
          </a:bodyPr>
          <a:lstStyle/>
          <a:p>
            <a:pPr algn="ctr">
              <a:spcBef>
                <a:spcPct val="0"/>
              </a:spcBef>
            </a:pPr>
            <a:r>
              <a:rPr lang="ru-RU" altLang="ja-JP" sz="1800" b="1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ea typeface="Arial Unicode MS" panose="020B0604020202020204" pitchFamily="34" charset="-128"/>
                <a:cs typeface="Arial" panose="020B0604020202020204" pitchFamily="34" charset="0"/>
              </a:rPr>
              <a:t>Подход бережливого производства</a:t>
            </a:r>
          </a:p>
        </p:txBody>
      </p:sp>
      <p:sp>
        <p:nvSpPr>
          <p:cNvPr id="32" name="Стрелка вверх 11"/>
          <p:cNvSpPr/>
          <p:nvPr/>
        </p:nvSpPr>
        <p:spPr>
          <a:xfrm rot="5400000" flipV="1">
            <a:off x="5024347" y="1782608"/>
            <a:ext cx="563127" cy="9481592"/>
          </a:xfrm>
          <a:prstGeom prst="upArrow">
            <a:avLst/>
          </a:prstGeom>
          <a:solidFill>
            <a:srgbClr val="EBE99B"/>
          </a:solidFill>
          <a:ln/>
          <a:effectLst/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lIns="91250" tIns="45627" rIns="91250" bIns="45627" rtlCol="0" anchor="t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endParaRPr lang="ru-RU" dirty="0">
              <a:solidFill>
                <a:schemeClr val="accent5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378252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20" grpId="0" animBg="1"/>
      <p:bldP spid="9" grpId="0" animBg="1"/>
      <p:bldP spid="16" grpId="0" animBg="1"/>
      <p:bldP spid="5" grpId="0" animBg="1"/>
      <p:bldP spid="21" grpId="0" animBg="1"/>
      <p:bldP spid="22" grpId="0" animBg="1"/>
      <p:bldP spid="23" grpId="0" animBg="1"/>
      <p:bldP spid="24" grpId="0" animBg="1"/>
      <p:bldP spid="31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C4E75C0-4840-42E7-9E15-63A2AB4902FA}" type="slidenum">
              <a:rPr lang="ru-RU"/>
              <a:pPr/>
              <a:t>40</a:t>
            </a:fld>
            <a:endParaRPr lang="ru-RU"/>
          </a:p>
        </p:txBody>
      </p:sp>
      <p:sp>
        <p:nvSpPr>
          <p:cNvPr id="137218" name="Rectangle 2"/>
          <p:cNvSpPr>
            <a:spLocks noGrp="1" noChangeArrowheads="1"/>
          </p:cNvSpPr>
          <p:nvPr>
            <p:ph type="title"/>
          </p:nvPr>
        </p:nvSpPr>
        <p:spPr>
          <a:xfrm>
            <a:off x="2131704" y="241540"/>
            <a:ext cx="6615972" cy="546091"/>
          </a:xfrm>
          <a:noFill/>
        </p:spPr>
        <p:txBody>
          <a:bodyPr lIns="0" tIns="0" rIns="0" bIns="0"/>
          <a:lstStyle/>
          <a:p>
            <a:r>
              <a:rPr lang="ru-RU" sz="3000" dirty="0"/>
              <a:t>	</a:t>
            </a:r>
            <a:r>
              <a:rPr lang="ru-RU" sz="2100" b="1" dirty="0">
                <a:latin typeface="Arial" charset="0"/>
              </a:rPr>
              <a:t>Лист </a:t>
            </a:r>
            <a:r>
              <a:rPr lang="ru-RU" sz="2100" b="1" dirty="0" smtClean="0">
                <a:latin typeface="Arial" charset="0"/>
              </a:rPr>
              <a:t>Производственных мощностей</a:t>
            </a:r>
            <a:endParaRPr lang="ru-RU" sz="2100" b="1" dirty="0">
              <a:latin typeface="Arial" charset="0"/>
            </a:endParaRPr>
          </a:p>
        </p:txBody>
      </p:sp>
      <p:sp>
        <p:nvSpPr>
          <p:cNvPr id="137219" name="Rectangle 3"/>
          <p:cNvSpPr>
            <a:spLocks noChangeArrowheads="1"/>
          </p:cNvSpPr>
          <p:nvPr/>
        </p:nvSpPr>
        <p:spPr bwMode="auto">
          <a:xfrm>
            <a:off x="4959469" y="3537355"/>
            <a:ext cx="10440988" cy="4067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7996" tIns="48997" rIns="97996" bIns="48997">
            <a:spAutoFit/>
          </a:bodyPr>
          <a:lstStyle/>
          <a:p>
            <a:endParaRPr lang="ru-RU"/>
          </a:p>
        </p:txBody>
      </p:sp>
      <p:graphicFrame>
        <p:nvGraphicFramePr>
          <p:cNvPr id="137221" name="Group 5"/>
          <p:cNvGraphicFramePr>
            <a:graphicFrameLocks noGrp="1"/>
          </p:cNvGraphicFramePr>
          <p:nvPr/>
        </p:nvGraphicFramePr>
        <p:xfrm>
          <a:off x="599026" y="885648"/>
          <a:ext cx="9525728" cy="723144"/>
        </p:xfrm>
        <a:graphic>
          <a:graphicData uri="http://schemas.openxmlformats.org/drawingml/2006/table">
            <a:tbl>
              <a:tblPr/>
              <a:tblGrid>
                <a:gridCol w="2151781"/>
                <a:gridCol w="2474715"/>
                <a:gridCol w="2585148"/>
                <a:gridCol w="2314084"/>
              </a:tblGrid>
              <a:tr h="43609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Номер детали</a:t>
                      </a: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: 6375-11(л)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6375-10 (п)</a:t>
                      </a: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Дата</a:t>
                      </a: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: 12.12.04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Тип изделия</a:t>
                      </a: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: дверь для двухрядной кабины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Ежедн. требуемый объем</a:t>
                      </a: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: 2880 шт.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704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Название детали</a:t>
                      </a: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:</a:t>
                      </a: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Участок</a:t>
                      </a: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: сварки двери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Количество изделий</a:t>
                      </a: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: 1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Имеющееся время</a:t>
                      </a: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: 5</a:t>
                      </a:r>
                      <a:r>
                        <a:rPr kumimoji="0" lang="en-US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04</a:t>
                      </a: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00</a:t>
                      </a: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cs typeface="Tahoma" pitchFamily="34" charset="0"/>
                        </a:rPr>
                        <a:t>″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137238" name="Group 22"/>
          <p:cNvGraphicFramePr>
            <a:graphicFrameLocks noGrp="1"/>
          </p:cNvGraphicFramePr>
          <p:nvPr>
            <p:ph idx="1"/>
          </p:nvPr>
        </p:nvGraphicFramePr>
        <p:xfrm>
          <a:off x="595672" y="1598018"/>
          <a:ext cx="9524054" cy="5230426"/>
        </p:xfrm>
        <a:graphic>
          <a:graphicData uri="http://schemas.openxmlformats.org/drawingml/2006/table">
            <a:tbl>
              <a:tblPr/>
              <a:tblGrid>
                <a:gridCol w="518703"/>
                <a:gridCol w="1646463"/>
                <a:gridCol w="545475"/>
                <a:gridCol w="348033"/>
                <a:gridCol w="351379"/>
                <a:gridCol w="371458"/>
                <a:gridCol w="371458"/>
                <a:gridCol w="381498"/>
                <a:gridCol w="421655"/>
                <a:gridCol w="712798"/>
                <a:gridCol w="391537"/>
                <a:gridCol w="391537"/>
                <a:gridCol w="773035"/>
                <a:gridCol w="2299025"/>
              </a:tblGrid>
              <a:tr h="176852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Порядок</a:t>
                      </a:r>
                    </a:p>
                  </a:txBody>
                  <a:tcPr marL="18972" marR="18972" marT="19846" marB="19846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Название процесса</a:t>
                      </a:r>
                    </a:p>
                  </a:txBody>
                  <a:tcPr marL="18972" marR="18972" marT="19846" marB="19846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7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Временной интервал</a:t>
                      </a:r>
                    </a:p>
                  </a:txBody>
                  <a:tcPr marL="18972" marR="18972" marT="19846" marB="19846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Смена инструмента</a:t>
                      </a:r>
                    </a:p>
                  </a:txBody>
                  <a:tcPr marL="18972" marR="18972" marT="19846" marB="19846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Способность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(</a:t>
                      </a:r>
                      <a:r>
                        <a:rPr kumimoji="0" 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)</a:t>
                      </a:r>
                      <a:r>
                        <a:rPr kumimoji="0" 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=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Имеющ. вр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 + </a:t>
                      </a:r>
                      <a:r>
                        <a:rPr kumimoji="0" 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∑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(C/B)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Заметки:</a:t>
                      </a: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1576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номер машины</a:t>
                      </a:r>
                    </a:p>
                  </a:txBody>
                  <a:tcPr marL="18972" marR="18972" marT="19846" marB="19846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время ручного цикла</a:t>
                      </a:r>
                    </a:p>
                  </a:txBody>
                  <a:tcPr marL="18972" marR="18972" marT="19846" marB="19846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время авто. цикла</a:t>
                      </a:r>
                    </a:p>
                  </a:txBody>
                  <a:tcPr marL="18972" marR="18972" marT="19846" marB="19846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общее время цикла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(А)</a:t>
                      </a:r>
                    </a:p>
                  </a:txBody>
                  <a:tcPr marL="18972" marR="18972" marT="19846" marB="19846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интервал между сменами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(В)</a:t>
                      </a:r>
                    </a:p>
                  </a:txBody>
                  <a:tcPr marL="18972" marR="18972" marT="19846" marB="19846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время смены инструмента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(С)</a:t>
                      </a:r>
                    </a:p>
                  </a:txBody>
                  <a:tcPr marL="18972" marR="18972" marT="19846" marB="19846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9209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1.</a:t>
                      </a:r>
                    </a:p>
                  </a:txBody>
                  <a:tcPr marL="18972" marR="18972" marT="19846" marB="19846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Сварка двери</a:t>
                      </a: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 0132</a:t>
                      </a: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</a:t>
                      </a: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cs typeface="Tahoma" pitchFamily="34" charset="0"/>
                        </a:rPr>
                        <a:t>″</a:t>
                      </a: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67</a:t>
                      </a: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cs typeface="Tahoma" pitchFamily="34" charset="0"/>
                        </a:rPr>
                        <a:t>″</a:t>
                      </a: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13</a:t>
                      </a: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</a:t>
                      </a: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cs typeface="Tahoma" pitchFamily="34" charset="0"/>
                        </a:rPr>
                        <a:t>″</a:t>
                      </a: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80</a:t>
                      </a: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7508,78</a:t>
                      </a: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17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(замена электрода)</a:t>
                      </a: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2000</a:t>
                      </a: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62</a:t>
                      </a: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cs typeface="Tahoma" pitchFamily="34" charset="0"/>
                        </a:rPr>
                        <a:t>″</a:t>
                      </a: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05</a:t>
                      </a: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9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(наладка электрода)</a:t>
                      </a: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100</a:t>
                      </a: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69</a:t>
                      </a: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cs typeface="Tahoma" pitchFamily="34" charset="0"/>
                        </a:rPr>
                        <a:t>″</a:t>
                      </a: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78</a:t>
                      </a: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                 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+            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= 0,03 +0,69 = </a:t>
                      </a:r>
                      <a:r>
                        <a:rPr kumimoji="0" lang="ru-RU" sz="800" b="0" i="0" u="sng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0,72</a:t>
                      </a: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9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    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ahoma" pitchFamily="34" charset="0"/>
                        </a:rPr>
                        <a:t>″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80 + 0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ahoma" pitchFamily="34" charset="0"/>
                        </a:rPr>
                        <a:t>″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72 = 7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ahoma" pitchFamily="34" charset="0"/>
                        </a:rPr>
                        <a:t>″52</a:t>
                      </a: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9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                 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= </a:t>
                      </a:r>
                      <a:r>
                        <a:rPr kumimoji="0" 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6702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,</a:t>
                      </a:r>
                      <a:r>
                        <a:rPr kumimoji="0" 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12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9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9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9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9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9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9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9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9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9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9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9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9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9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9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9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9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9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9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8972" marR="18972" marT="19846" marB="1984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7622" name="Line 406"/>
          <p:cNvSpPr>
            <a:spLocks noChangeShapeType="1"/>
          </p:cNvSpPr>
          <p:nvPr/>
        </p:nvSpPr>
        <p:spPr bwMode="auto">
          <a:xfrm>
            <a:off x="7117969" y="2131856"/>
            <a:ext cx="5923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grpSp>
        <p:nvGrpSpPr>
          <p:cNvPr id="137623" name="Group 407"/>
          <p:cNvGrpSpPr>
            <a:grpSpLocks/>
          </p:cNvGrpSpPr>
          <p:nvPr/>
        </p:nvGrpSpPr>
        <p:grpSpPr bwMode="auto">
          <a:xfrm>
            <a:off x="7983032" y="2520421"/>
            <a:ext cx="1920873" cy="0"/>
            <a:chOff x="475" y="4080"/>
            <a:chExt cx="1148" cy="0"/>
          </a:xfrm>
        </p:grpSpPr>
        <p:sp>
          <p:nvSpPr>
            <p:cNvPr id="137624" name="Line 408"/>
            <p:cNvSpPr>
              <a:spLocks noChangeShapeType="1"/>
            </p:cNvSpPr>
            <p:nvPr/>
          </p:nvSpPr>
          <p:spPr bwMode="auto">
            <a:xfrm>
              <a:off x="475" y="4080"/>
              <a:ext cx="19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lIns="90000" tIns="46800" rIns="90000" bIns="46800"/>
            <a:lstStyle/>
            <a:p>
              <a:endParaRPr lang="ru-RU"/>
            </a:p>
          </p:txBody>
        </p:sp>
        <p:sp>
          <p:nvSpPr>
            <p:cNvPr id="137625" name="Line 409"/>
            <p:cNvSpPr>
              <a:spLocks noChangeShapeType="1"/>
            </p:cNvSpPr>
            <p:nvPr/>
          </p:nvSpPr>
          <p:spPr bwMode="auto">
            <a:xfrm>
              <a:off x="686" y="4080"/>
              <a:ext cx="10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ffectLst/>
          </p:spPr>
          <p:txBody>
            <a:bodyPr lIns="90000" tIns="46800" rIns="90000" bIns="46800"/>
            <a:lstStyle/>
            <a:p>
              <a:endParaRPr lang="ru-RU"/>
            </a:p>
          </p:txBody>
        </p:sp>
        <p:sp>
          <p:nvSpPr>
            <p:cNvPr id="137626" name="Line 410"/>
            <p:cNvSpPr>
              <a:spLocks noChangeShapeType="1"/>
            </p:cNvSpPr>
            <p:nvPr/>
          </p:nvSpPr>
          <p:spPr bwMode="auto">
            <a:xfrm>
              <a:off x="797" y="4080"/>
              <a:ext cx="23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lIns="90000" tIns="46800" rIns="90000" bIns="46800"/>
            <a:lstStyle/>
            <a:p>
              <a:endParaRPr lang="ru-RU"/>
            </a:p>
          </p:txBody>
        </p:sp>
        <p:sp>
          <p:nvSpPr>
            <p:cNvPr id="137627" name="Line 411"/>
            <p:cNvSpPr>
              <a:spLocks noChangeShapeType="1"/>
            </p:cNvSpPr>
            <p:nvPr/>
          </p:nvSpPr>
          <p:spPr bwMode="auto">
            <a:xfrm>
              <a:off x="1046" y="4080"/>
              <a:ext cx="10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ffectLst/>
          </p:spPr>
          <p:txBody>
            <a:bodyPr lIns="90000" tIns="46800" rIns="90000" bIns="46800"/>
            <a:lstStyle/>
            <a:p>
              <a:endParaRPr lang="ru-RU"/>
            </a:p>
          </p:txBody>
        </p:sp>
        <p:sp>
          <p:nvSpPr>
            <p:cNvPr id="137628" name="Line 412"/>
            <p:cNvSpPr>
              <a:spLocks noChangeShapeType="1"/>
            </p:cNvSpPr>
            <p:nvPr/>
          </p:nvSpPr>
          <p:spPr bwMode="auto">
            <a:xfrm>
              <a:off x="1157" y="4080"/>
              <a:ext cx="211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lIns="90000" tIns="46800" rIns="90000" bIns="46800"/>
            <a:lstStyle/>
            <a:p>
              <a:endParaRPr lang="ru-RU"/>
            </a:p>
          </p:txBody>
        </p:sp>
        <p:sp>
          <p:nvSpPr>
            <p:cNvPr id="137629" name="Line 413"/>
            <p:cNvSpPr>
              <a:spLocks noChangeShapeType="1"/>
            </p:cNvSpPr>
            <p:nvPr/>
          </p:nvSpPr>
          <p:spPr bwMode="auto">
            <a:xfrm>
              <a:off x="1377" y="4080"/>
              <a:ext cx="10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sysDot"/>
              <a:round/>
              <a:headEnd/>
              <a:tailEnd/>
            </a:ln>
            <a:effectLst/>
          </p:spPr>
          <p:txBody>
            <a:bodyPr lIns="90000" tIns="46800" rIns="90000" bIns="46800"/>
            <a:lstStyle/>
            <a:p>
              <a:endParaRPr lang="ru-RU"/>
            </a:p>
          </p:txBody>
        </p:sp>
        <p:sp>
          <p:nvSpPr>
            <p:cNvPr id="137630" name="Line 414"/>
            <p:cNvSpPr>
              <a:spLocks noChangeShapeType="1"/>
            </p:cNvSpPr>
            <p:nvPr/>
          </p:nvSpPr>
          <p:spPr bwMode="auto">
            <a:xfrm>
              <a:off x="1488" y="4080"/>
              <a:ext cx="13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lIns="90000" tIns="46800" rIns="90000" bIns="46800"/>
            <a:lstStyle/>
            <a:p>
              <a:endParaRPr lang="ru-RU"/>
            </a:p>
          </p:txBody>
        </p:sp>
      </p:grpSp>
      <p:sp>
        <p:nvSpPr>
          <p:cNvPr id="137631" name="Text Box 415"/>
          <p:cNvSpPr txBox="1">
            <a:spLocks noChangeArrowheads="1"/>
          </p:cNvSpPr>
          <p:nvPr/>
        </p:nvSpPr>
        <p:spPr bwMode="auto">
          <a:xfrm>
            <a:off x="7999739" y="2418933"/>
            <a:ext cx="158698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r>
              <a:rPr lang="ru-RU" sz="600"/>
              <a:t>1</a:t>
            </a:r>
            <a:r>
              <a:rPr lang="ru-RU" sz="600">
                <a:latin typeface="Tahoma" pitchFamily="34" charset="0"/>
                <a:cs typeface="Tahoma" pitchFamily="34" charset="0"/>
              </a:rPr>
              <a:t>″08</a:t>
            </a:r>
          </a:p>
        </p:txBody>
      </p:sp>
      <p:sp>
        <p:nvSpPr>
          <p:cNvPr id="137632" name="Text Box 416"/>
          <p:cNvSpPr txBox="1">
            <a:spLocks noChangeArrowheads="1"/>
          </p:cNvSpPr>
          <p:nvPr/>
        </p:nvSpPr>
        <p:spPr bwMode="auto">
          <a:xfrm>
            <a:off x="8352791" y="2410183"/>
            <a:ext cx="158698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r>
              <a:rPr lang="ru-RU" sz="600"/>
              <a:t>0</a:t>
            </a:r>
            <a:r>
              <a:rPr lang="ru-RU" sz="600">
                <a:latin typeface="Tahoma" pitchFamily="34" charset="0"/>
                <a:cs typeface="Tahoma" pitchFamily="34" charset="0"/>
              </a:rPr>
              <a:t>″38</a:t>
            </a:r>
          </a:p>
        </p:txBody>
      </p:sp>
      <p:sp>
        <p:nvSpPr>
          <p:cNvPr id="137633" name="Text Box 417"/>
          <p:cNvSpPr txBox="1">
            <a:spLocks noChangeArrowheads="1"/>
          </p:cNvSpPr>
          <p:nvPr/>
        </p:nvSpPr>
        <p:spPr bwMode="auto">
          <a:xfrm>
            <a:off x="8608797" y="2410183"/>
            <a:ext cx="158698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r>
              <a:rPr lang="ru-RU" sz="600"/>
              <a:t>1</a:t>
            </a:r>
            <a:r>
              <a:rPr lang="ru-RU" sz="600">
                <a:latin typeface="Tahoma" pitchFamily="34" charset="0"/>
                <a:cs typeface="Tahoma" pitchFamily="34" charset="0"/>
              </a:rPr>
              <a:t>″73</a:t>
            </a:r>
          </a:p>
        </p:txBody>
      </p:sp>
      <p:sp>
        <p:nvSpPr>
          <p:cNvPr id="137634" name="Text Box 418"/>
          <p:cNvSpPr txBox="1">
            <a:spLocks noChangeArrowheads="1"/>
          </p:cNvSpPr>
          <p:nvPr/>
        </p:nvSpPr>
        <p:spPr bwMode="auto">
          <a:xfrm>
            <a:off x="8906632" y="2410183"/>
            <a:ext cx="158698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r>
              <a:rPr lang="ru-RU" sz="600"/>
              <a:t>0</a:t>
            </a:r>
            <a:r>
              <a:rPr lang="ru-RU" sz="600">
                <a:latin typeface="Tahoma" pitchFamily="34" charset="0"/>
                <a:cs typeface="Tahoma" pitchFamily="34" charset="0"/>
              </a:rPr>
              <a:t>″38</a:t>
            </a:r>
          </a:p>
        </p:txBody>
      </p:sp>
      <p:sp>
        <p:nvSpPr>
          <p:cNvPr id="137635" name="Text Box 419"/>
          <p:cNvSpPr txBox="1">
            <a:spLocks noChangeArrowheads="1"/>
          </p:cNvSpPr>
          <p:nvPr/>
        </p:nvSpPr>
        <p:spPr bwMode="auto">
          <a:xfrm>
            <a:off x="9212834" y="2410183"/>
            <a:ext cx="158698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r>
              <a:rPr lang="ru-RU" sz="600"/>
              <a:t>1</a:t>
            </a:r>
            <a:r>
              <a:rPr lang="ru-RU" sz="600">
                <a:latin typeface="Tahoma" pitchFamily="34" charset="0"/>
                <a:cs typeface="Tahoma" pitchFamily="34" charset="0"/>
              </a:rPr>
              <a:t>″93</a:t>
            </a:r>
          </a:p>
        </p:txBody>
      </p:sp>
      <p:sp>
        <p:nvSpPr>
          <p:cNvPr id="137636" name="Text Box 420"/>
          <p:cNvSpPr txBox="1">
            <a:spLocks noChangeArrowheads="1"/>
          </p:cNvSpPr>
          <p:nvPr/>
        </p:nvSpPr>
        <p:spPr bwMode="auto">
          <a:xfrm>
            <a:off x="9478879" y="2410183"/>
            <a:ext cx="158698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r>
              <a:rPr lang="ru-RU" sz="600"/>
              <a:t>0</a:t>
            </a:r>
            <a:r>
              <a:rPr lang="ru-RU" sz="600">
                <a:latin typeface="Tahoma" pitchFamily="34" charset="0"/>
                <a:cs typeface="Tahoma" pitchFamily="34" charset="0"/>
              </a:rPr>
              <a:t>″37</a:t>
            </a:r>
          </a:p>
        </p:txBody>
      </p:sp>
      <p:sp>
        <p:nvSpPr>
          <p:cNvPr id="137637" name="Text Box 421"/>
          <p:cNvSpPr txBox="1">
            <a:spLocks noChangeArrowheads="1"/>
          </p:cNvSpPr>
          <p:nvPr/>
        </p:nvSpPr>
        <p:spPr bwMode="auto">
          <a:xfrm>
            <a:off x="9701419" y="2410183"/>
            <a:ext cx="158698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r>
              <a:rPr lang="ru-RU" sz="600"/>
              <a:t>0</a:t>
            </a:r>
            <a:r>
              <a:rPr lang="ru-RU" sz="600">
                <a:latin typeface="Tahoma" pitchFamily="34" charset="0"/>
                <a:cs typeface="Tahoma" pitchFamily="34" charset="0"/>
              </a:rPr>
              <a:t>″93</a:t>
            </a:r>
          </a:p>
        </p:txBody>
      </p:sp>
      <p:sp>
        <p:nvSpPr>
          <p:cNvPr id="137638" name="Oval 422"/>
          <p:cNvSpPr>
            <a:spLocks noChangeArrowheads="1"/>
          </p:cNvSpPr>
          <p:nvPr/>
        </p:nvSpPr>
        <p:spPr bwMode="auto">
          <a:xfrm>
            <a:off x="7862534" y="2805719"/>
            <a:ext cx="120473" cy="12427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6450" tIns="50155" rIns="96450" bIns="50155" anchor="ctr"/>
          <a:lstStyle/>
          <a:p>
            <a:pPr algn="ctr"/>
            <a:r>
              <a:rPr lang="ru-RU"/>
              <a:t>1</a:t>
            </a:r>
          </a:p>
        </p:txBody>
      </p:sp>
      <p:sp>
        <p:nvSpPr>
          <p:cNvPr id="137639" name="Text Box 423"/>
          <p:cNvSpPr txBox="1">
            <a:spLocks noChangeArrowheads="1"/>
          </p:cNvSpPr>
          <p:nvPr/>
        </p:nvSpPr>
        <p:spPr bwMode="auto">
          <a:xfrm>
            <a:off x="8105154" y="2772491"/>
            <a:ext cx="19717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r>
              <a:rPr lang="ru-RU" sz="600"/>
              <a:t>62</a:t>
            </a:r>
            <a:r>
              <a:rPr lang="ru-RU" sz="600">
                <a:latin typeface="Tahoma" pitchFamily="34" charset="0"/>
                <a:cs typeface="Tahoma" pitchFamily="34" charset="0"/>
              </a:rPr>
              <a:t>″05</a:t>
            </a:r>
          </a:p>
        </p:txBody>
      </p:sp>
      <p:sp>
        <p:nvSpPr>
          <p:cNvPr id="137640" name="Line 424"/>
          <p:cNvSpPr>
            <a:spLocks noChangeShapeType="1"/>
          </p:cNvSpPr>
          <p:nvPr/>
        </p:nvSpPr>
        <p:spPr bwMode="auto">
          <a:xfrm>
            <a:off x="8071688" y="2865229"/>
            <a:ext cx="281104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37641" name="Text Box 425"/>
          <p:cNvSpPr txBox="1">
            <a:spLocks noChangeArrowheads="1"/>
          </p:cNvSpPr>
          <p:nvPr/>
        </p:nvSpPr>
        <p:spPr bwMode="auto">
          <a:xfrm>
            <a:off x="8105151" y="2865259"/>
            <a:ext cx="153888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r>
              <a:rPr lang="ru-RU" sz="600"/>
              <a:t>2000</a:t>
            </a:r>
            <a:endParaRPr lang="ru-RU" sz="600">
              <a:latin typeface="Tahoma" pitchFamily="34" charset="0"/>
              <a:cs typeface="Tahoma" pitchFamily="34" charset="0"/>
            </a:endParaRPr>
          </a:p>
        </p:txBody>
      </p:sp>
      <p:sp>
        <p:nvSpPr>
          <p:cNvPr id="137642" name="Text Box 426"/>
          <p:cNvSpPr txBox="1">
            <a:spLocks noChangeArrowheads="1"/>
          </p:cNvSpPr>
          <p:nvPr/>
        </p:nvSpPr>
        <p:spPr bwMode="auto">
          <a:xfrm>
            <a:off x="8521790" y="2772491"/>
            <a:ext cx="19717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r>
              <a:rPr lang="ru-RU" sz="600"/>
              <a:t>69</a:t>
            </a:r>
            <a:r>
              <a:rPr lang="ru-RU" sz="600">
                <a:latin typeface="Tahoma" pitchFamily="34" charset="0"/>
                <a:cs typeface="Tahoma" pitchFamily="34" charset="0"/>
              </a:rPr>
              <a:t>″78</a:t>
            </a:r>
          </a:p>
        </p:txBody>
      </p:sp>
      <p:sp>
        <p:nvSpPr>
          <p:cNvPr id="137643" name="Line 427"/>
          <p:cNvSpPr>
            <a:spLocks noChangeShapeType="1"/>
          </p:cNvSpPr>
          <p:nvPr/>
        </p:nvSpPr>
        <p:spPr bwMode="auto">
          <a:xfrm>
            <a:off x="8488325" y="2865229"/>
            <a:ext cx="281104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37644" name="Text Box 428"/>
          <p:cNvSpPr txBox="1">
            <a:spLocks noChangeArrowheads="1"/>
          </p:cNvSpPr>
          <p:nvPr/>
        </p:nvSpPr>
        <p:spPr bwMode="auto">
          <a:xfrm>
            <a:off x="8521789" y="2865259"/>
            <a:ext cx="11541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r>
              <a:rPr lang="ru-RU" sz="600"/>
              <a:t>100</a:t>
            </a:r>
            <a:endParaRPr lang="ru-RU" sz="600">
              <a:latin typeface="Tahoma" pitchFamily="34" charset="0"/>
              <a:cs typeface="Tahoma" pitchFamily="34" charset="0"/>
            </a:endParaRPr>
          </a:p>
        </p:txBody>
      </p:sp>
      <p:sp>
        <p:nvSpPr>
          <p:cNvPr id="137645" name="Oval 429"/>
          <p:cNvSpPr>
            <a:spLocks noChangeArrowheads="1"/>
          </p:cNvSpPr>
          <p:nvPr/>
        </p:nvSpPr>
        <p:spPr bwMode="auto">
          <a:xfrm>
            <a:off x="7870906" y="2989528"/>
            <a:ext cx="120473" cy="124271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6450" tIns="50155" rIns="96450" bIns="50155" anchor="ctr"/>
          <a:lstStyle/>
          <a:p>
            <a:pPr algn="ctr"/>
            <a:r>
              <a:rPr lang="ru-RU"/>
              <a:t>2</a:t>
            </a:r>
          </a:p>
        </p:txBody>
      </p:sp>
      <p:sp>
        <p:nvSpPr>
          <p:cNvPr id="137646" name="Oval 430"/>
          <p:cNvSpPr>
            <a:spLocks noChangeArrowheads="1"/>
          </p:cNvSpPr>
          <p:nvPr/>
        </p:nvSpPr>
        <p:spPr bwMode="auto">
          <a:xfrm>
            <a:off x="7870906" y="3183782"/>
            <a:ext cx="120473" cy="12427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6450" tIns="50155" rIns="96450" bIns="50155" anchor="ctr"/>
          <a:lstStyle/>
          <a:p>
            <a:pPr algn="ctr"/>
            <a:r>
              <a:rPr lang="ru-RU"/>
              <a:t>3</a:t>
            </a:r>
          </a:p>
        </p:txBody>
      </p:sp>
      <p:sp>
        <p:nvSpPr>
          <p:cNvPr id="137647" name="Text Box 431"/>
          <p:cNvSpPr txBox="1">
            <a:spLocks noChangeArrowheads="1"/>
          </p:cNvSpPr>
          <p:nvPr/>
        </p:nvSpPr>
        <p:spPr bwMode="auto">
          <a:xfrm>
            <a:off x="8059975" y="3138305"/>
            <a:ext cx="19236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r>
              <a:rPr lang="ru-RU" sz="600"/>
              <a:t>5</a:t>
            </a:r>
            <a:r>
              <a:rPr lang="en-US" sz="600"/>
              <a:t>04</a:t>
            </a:r>
            <a:r>
              <a:rPr lang="ru-RU" sz="600"/>
              <a:t>00</a:t>
            </a:r>
            <a:endParaRPr lang="ru-RU" sz="600">
              <a:latin typeface="Tahoma" pitchFamily="34" charset="0"/>
              <a:cs typeface="Tahoma" pitchFamily="34" charset="0"/>
            </a:endParaRPr>
          </a:p>
        </p:txBody>
      </p:sp>
      <p:sp>
        <p:nvSpPr>
          <p:cNvPr id="137648" name="Line 432"/>
          <p:cNvSpPr>
            <a:spLocks noChangeShapeType="1"/>
          </p:cNvSpPr>
          <p:nvPr/>
        </p:nvSpPr>
        <p:spPr bwMode="auto">
          <a:xfrm>
            <a:off x="8026510" y="3239792"/>
            <a:ext cx="281104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37649" name="Text Box 433"/>
          <p:cNvSpPr txBox="1">
            <a:spLocks noChangeArrowheads="1"/>
          </p:cNvSpPr>
          <p:nvPr/>
        </p:nvSpPr>
        <p:spPr bwMode="auto">
          <a:xfrm>
            <a:off x="8093441" y="3239823"/>
            <a:ext cx="158698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r>
              <a:rPr lang="ru-RU" sz="600"/>
              <a:t>7</a:t>
            </a:r>
            <a:r>
              <a:rPr lang="ru-RU" sz="600">
                <a:latin typeface="Tahoma" pitchFamily="34" charset="0"/>
                <a:cs typeface="Tahoma" pitchFamily="34" charset="0"/>
              </a:rPr>
              <a:t>″52</a:t>
            </a:r>
          </a:p>
        </p:txBody>
      </p:sp>
      <p:sp>
        <p:nvSpPr>
          <p:cNvPr id="137651" name="Text Box 435"/>
          <p:cNvSpPr txBox="1">
            <a:spLocks noChangeArrowheads="1"/>
          </p:cNvSpPr>
          <p:nvPr/>
        </p:nvSpPr>
        <p:spPr bwMode="auto">
          <a:xfrm>
            <a:off x="4758683" y="13"/>
            <a:ext cx="1405518" cy="4221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7996" tIns="48997" rIns="97996" bIns="48997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2100" b="1">
                <a:solidFill>
                  <a:srgbClr val="FF3300"/>
                </a:solidFill>
              </a:rPr>
              <a:t>ПРИМЕР</a:t>
            </a:r>
          </a:p>
        </p:txBody>
      </p:sp>
      <p:sp>
        <p:nvSpPr>
          <p:cNvPr id="137652" name="Text Box 436"/>
          <p:cNvSpPr txBox="1">
            <a:spLocks noChangeArrowheads="1"/>
          </p:cNvSpPr>
          <p:nvPr/>
        </p:nvSpPr>
        <p:spPr bwMode="auto">
          <a:xfrm>
            <a:off x="665976" y="3371076"/>
            <a:ext cx="9227893" cy="701454"/>
          </a:xfrm>
          <a:prstGeom prst="rect">
            <a:avLst/>
          </a:prstGeom>
          <a:solidFill>
            <a:srgbClr val="FFCC00"/>
          </a:solidFill>
          <a:ln w="9525">
            <a:noFill/>
            <a:miter lim="800000"/>
            <a:headEnd/>
            <a:tailEnd/>
          </a:ln>
          <a:effectLst/>
        </p:spPr>
        <p:txBody>
          <a:bodyPr lIns="96450" tIns="50155" rIns="96450" bIns="50155">
            <a:spAutoFit/>
          </a:bodyPr>
          <a:lstStyle/>
          <a:p>
            <a:pPr algn="just">
              <a:spcBef>
                <a:spcPct val="50000"/>
              </a:spcBef>
            </a:pPr>
            <a:r>
              <a:rPr lang="ru-RU" sz="1400" b="1" u="sng"/>
              <a:t>Вывод</a:t>
            </a:r>
            <a:r>
              <a:rPr lang="ru-RU" sz="1100" b="1"/>
              <a:t>: для выполнения текущего плана достаточно одной единицы данного оборудования, так как в соответствии с расчетом оборудование не является сдерживающим фактором (пропускная способность 6702, а в соответствии с планом требуется 2880 шт./сут.) – 2880  / 6702,12  = </a:t>
            </a:r>
            <a:r>
              <a:rPr lang="ru-RU" sz="1400" b="1">
                <a:solidFill>
                  <a:srgbClr val="FF3300"/>
                </a:solidFill>
              </a:rPr>
              <a:t>0,43</a:t>
            </a:r>
          </a:p>
        </p:txBody>
      </p:sp>
      <p:sp>
        <p:nvSpPr>
          <p:cNvPr id="137653" name="Oval 437"/>
          <p:cNvSpPr>
            <a:spLocks noChangeArrowheads="1"/>
          </p:cNvSpPr>
          <p:nvPr/>
        </p:nvSpPr>
        <p:spPr bwMode="auto">
          <a:xfrm>
            <a:off x="8423066" y="3161056"/>
            <a:ext cx="522049" cy="199533"/>
          </a:xfrm>
          <a:prstGeom prst="ellipse">
            <a:avLst/>
          </a:prstGeom>
          <a:noFill/>
          <a:ln w="15875">
            <a:solidFill>
              <a:srgbClr val="FFCC00"/>
            </a:solidFill>
            <a:round/>
            <a:headEnd/>
            <a:tailEnd/>
          </a:ln>
          <a:effectLst/>
        </p:spPr>
        <p:txBody>
          <a:bodyPr wrap="none" lIns="96450" tIns="50155" rIns="96450" bIns="50155" anchor="ctr"/>
          <a:lstStyle/>
          <a:p>
            <a:endParaRPr lang="ru-RU"/>
          </a:p>
        </p:txBody>
      </p:sp>
      <p:sp>
        <p:nvSpPr>
          <p:cNvPr id="137654" name="Oval 438"/>
          <p:cNvSpPr>
            <a:spLocks noChangeArrowheads="1"/>
          </p:cNvSpPr>
          <p:nvPr/>
        </p:nvSpPr>
        <p:spPr bwMode="auto">
          <a:xfrm>
            <a:off x="9447097" y="913681"/>
            <a:ext cx="522049" cy="199533"/>
          </a:xfrm>
          <a:prstGeom prst="ellipse">
            <a:avLst/>
          </a:prstGeom>
          <a:noFill/>
          <a:ln w="15875">
            <a:solidFill>
              <a:srgbClr val="FFCC00"/>
            </a:solidFill>
            <a:round/>
            <a:headEnd/>
            <a:tailEnd/>
          </a:ln>
          <a:effectLst/>
        </p:spPr>
        <p:txBody>
          <a:bodyPr wrap="none" lIns="96450" tIns="50155" rIns="96450" bIns="50155" anchor="ctr"/>
          <a:lstStyle/>
          <a:p>
            <a:endParaRPr lang="ru-RU"/>
          </a:p>
        </p:txBody>
      </p:sp>
      <p:sp>
        <p:nvSpPr>
          <p:cNvPr id="137655" name="Text Box 439"/>
          <p:cNvSpPr txBox="1">
            <a:spLocks noChangeArrowheads="1"/>
          </p:cNvSpPr>
          <p:nvPr/>
        </p:nvSpPr>
        <p:spPr bwMode="auto">
          <a:xfrm>
            <a:off x="654235" y="4118443"/>
            <a:ext cx="9227892" cy="2094333"/>
          </a:xfrm>
          <a:prstGeom prst="rect">
            <a:avLst/>
          </a:prstGeom>
          <a:solidFill>
            <a:srgbClr val="FFCC00"/>
          </a:solidFill>
          <a:ln w="9525">
            <a:noFill/>
            <a:miter lim="800000"/>
            <a:headEnd/>
            <a:tailEnd/>
          </a:ln>
          <a:effectLst/>
        </p:spPr>
        <p:txBody>
          <a:bodyPr lIns="96450" tIns="50155" rIns="96450" bIns="50155">
            <a:spAutoFit/>
          </a:bodyPr>
          <a:lstStyle/>
          <a:p>
            <a:pPr algn="just">
              <a:spcBef>
                <a:spcPct val="50000"/>
              </a:spcBef>
            </a:pPr>
            <a:r>
              <a:rPr lang="ru-RU" sz="1400" b="1" u="sng"/>
              <a:t>Традиционный подход</a:t>
            </a:r>
            <a:r>
              <a:rPr lang="ru-RU" sz="1100" b="1"/>
              <a:t>:</a:t>
            </a:r>
          </a:p>
          <a:p>
            <a:pPr algn="just">
              <a:spcBef>
                <a:spcPct val="50000"/>
              </a:spcBef>
            </a:pPr>
            <a:r>
              <a:rPr lang="ru-RU" sz="1100" b="1"/>
              <a:t>Т</a:t>
            </a:r>
            <a:r>
              <a:rPr lang="ru-RU" sz="1100" b="1" baseline="-25000"/>
              <a:t>ц</a:t>
            </a:r>
            <a:r>
              <a:rPr lang="ru-RU" sz="1100" b="1"/>
              <a:t> </a:t>
            </a:r>
            <a:r>
              <a:rPr lang="ru-RU" sz="1100" b="1">
                <a:cs typeface="Arial" charset="0"/>
              </a:rPr>
              <a:t>∙ </a:t>
            </a:r>
            <a:r>
              <a:rPr lang="en-US" sz="1100" b="1">
                <a:cs typeface="Arial" charset="0"/>
              </a:rPr>
              <a:t>V </a:t>
            </a:r>
            <a:r>
              <a:rPr lang="ru-RU" sz="1100" b="1" baseline="-25000">
                <a:cs typeface="Arial" charset="0"/>
              </a:rPr>
              <a:t>год.заказа</a:t>
            </a:r>
            <a:r>
              <a:rPr lang="ru-RU" sz="1100" b="1">
                <a:cs typeface="Arial" charset="0"/>
              </a:rPr>
              <a:t> ∙ (1 + К </a:t>
            </a:r>
            <a:r>
              <a:rPr lang="ru-RU" sz="1100" b="1" baseline="-25000">
                <a:cs typeface="Arial" charset="0"/>
              </a:rPr>
              <a:t>орг.тех.обсл.</a:t>
            </a:r>
            <a:r>
              <a:rPr lang="ru-RU" sz="1100" b="1">
                <a:cs typeface="Arial" charset="0"/>
              </a:rPr>
              <a:t>) ∙ (1 + К </a:t>
            </a:r>
            <a:r>
              <a:rPr lang="ru-RU" sz="1100" b="1" baseline="-25000">
                <a:cs typeface="Arial" charset="0"/>
              </a:rPr>
              <a:t>отд.лич.нужд.</a:t>
            </a:r>
            <a:r>
              <a:rPr lang="ru-RU" sz="1100" b="1">
                <a:cs typeface="Arial" charset="0"/>
              </a:rPr>
              <a:t>) ∙ К</a:t>
            </a:r>
            <a:r>
              <a:rPr lang="ru-RU" sz="1100" b="1" baseline="-25000">
                <a:cs typeface="Arial" charset="0"/>
              </a:rPr>
              <a:t>п</a:t>
            </a:r>
            <a:r>
              <a:rPr lang="ru-RU" sz="1100" b="1">
                <a:cs typeface="Arial" charset="0"/>
              </a:rPr>
              <a:t> – фонд </a:t>
            </a:r>
            <a:r>
              <a:rPr lang="ru-RU" sz="1100" b="1" i="1">
                <a:cs typeface="Arial" charset="0"/>
              </a:rPr>
              <a:t>необходимого</a:t>
            </a:r>
            <a:r>
              <a:rPr lang="ru-RU" sz="1100" b="1">
                <a:cs typeface="Arial" charset="0"/>
              </a:rPr>
              <a:t> рабочего времени в год</a:t>
            </a:r>
          </a:p>
          <a:p>
            <a:pPr algn="just">
              <a:spcBef>
                <a:spcPct val="50000"/>
              </a:spcBef>
            </a:pPr>
            <a:r>
              <a:rPr lang="ru-RU" sz="1100" b="1">
                <a:cs typeface="Arial" charset="0"/>
              </a:rPr>
              <a:t>где </a:t>
            </a:r>
            <a:r>
              <a:rPr lang="ru-RU" sz="1100" b="1"/>
              <a:t>Т</a:t>
            </a:r>
            <a:r>
              <a:rPr lang="ru-RU" sz="1100" b="1" baseline="-25000"/>
              <a:t>ц</a:t>
            </a:r>
            <a:r>
              <a:rPr lang="ru-RU" sz="1100" b="1"/>
              <a:t> – время цикла на 1 дет. (взято исходя из норм времени)</a:t>
            </a:r>
          </a:p>
          <a:p>
            <a:pPr algn="just">
              <a:spcBef>
                <a:spcPct val="50000"/>
              </a:spcBef>
            </a:pPr>
            <a:r>
              <a:rPr lang="ru-RU" sz="1100" b="1"/>
              <a:t>       </a:t>
            </a:r>
            <a:r>
              <a:rPr lang="en-US" sz="1100" b="1"/>
              <a:t>V </a:t>
            </a:r>
            <a:r>
              <a:rPr lang="ru-RU" sz="1100" b="1" baseline="-25000">
                <a:cs typeface="Arial" charset="0"/>
              </a:rPr>
              <a:t>год.заказа</a:t>
            </a:r>
            <a:r>
              <a:rPr lang="ru-RU" sz="1100" b="1">
                <a:cs typeface="Arial" charset="0"/>
              </a:rPr>
              <a:t> </a:t>
            </a:r>
            <a:r>
              <a:rPr lang="en-US" sz="1100" b="1">
                <a:cs typeface="Arial" charset="0"/>
              </a:rPr>
              <a:t>– </a:t>
            </a:r>
            <a:r>
              <a:rPr lang="ru-RU" sz="1100" b="1">
                <a:cs typeface="Arial" charset="0"/>
              </a:rPr>
              <a:t>годовая программа</a:t>
            </a:r>
          </a:p>
          <a:p>
            <a:pPr algn="just">
              <a:spcBef>
                <a:spcPct val="50000"/>
              </a:spcBef>
            </a:pPr>
            <a:r>
              <a:rPr lang="ru-RU" sz="1100" b="1">
                <a:cs typeface="Arial" charset="0"/>
              </a:rPr>
              <a:t>       К </a:t>
            </a:r>
            <a:r>
              <a:rPr lang="ru-RU" sz="1100" b="1" baseline="-25000">
                <a:cs typeface="Arial" charset="0"/>
              </a:rPr>
              <a:t>орг.тех.обсл</a:t>
            </a:r>
            <a:r>
              <a:rPr lang="ru-RU" sz="1100" b="1">
                <a:cs typeface="Arial" charset="0"/>
              </a:rPr>
              <a:t> – коэффициент, учитывающий время на поднос детали, наладку  т.д. (0,04 – 0,05 – по нормам)</a:t>
            </a:r>
          </a:p>
          <a:p>
            <a:pPr algn="just">
              <a:spcBef>
                <a:spcPct val="50000"/>
              </a:spcBef>
            </a:pPr>
            <a:r>
              <a:rPr lang="ru-RU" sz="1100" b="1">
                <a:cs typeface="Arial" charset="0"/>
              </a:rPr>
              <a:t>       К </a:t>
            </a:r>
            <a:r>
              <a:rPr lang="ru-RU" sz="1100" b="1" baseline="-25000">
                <a:cs typeface="Arial" charset="0"/>
              </a:rPr>
              <a:t>отд.лич.нужд</a:t>
            </a:r>
            <a:r>
              <a:rPr lang="ru-RU" sz="1100" b="1">
                <a:cs typeface="Arial" charset="0"/>
              </a:rPr>
              <a:t> – коэффициент, учитывающий время на отдых и личные нужды (0,05 – 0,07 – по нормам)</a:t>
            </a:r>
          </a:p>
          <a:p>
            <a:pPr algn="just">
              <a:spcBef>
                <a:spcPct val="50000"/>
              </a:spcBef>
            </a:pPr>
            <a:r>
              <a:rPr lang="ru-RU" sz="1100" b="1">
                <a:cs typeface="Arial" charset="0"/>
              </a:rPr>
              <a:t>       К</a:t>
            </a:r>
            <a:r>
              <a:rPr lang="ru-RU" sz="1100" b="1" baseline="-25000">
                <a:cs typeface="Arial" charset="0"/>
              </a:rPr>
              <a:t>п</a:t>
            </a:r>
            <a:r>
              <a:rPr lang="ru-RU" sz="1100" b="1">
                <a:cs typeface="Arial" charset="0"/>
              </a:rPr>
              <a:t> – коэффициент переналадок ( ≥ 1)</a:t>
            </a:r>
          </a:p>
          <a:p>
            <a:pPr algn="just">
              <a:spcBef>
                <a:spcPct val="50000"/>
              </a:spcBef>
            </a:pPr>
            <a:r>
              <a:rPr lang="ru-RU" sz="1100" b="1">
                <a:cs typeface="Arial" charset="0"/>
              </a:rPr>
              <a:t>Результат сравнивается со стандартным фондом имеющегося времени (3900 час. при 2</a:t>
            </a:r>
            <a:r>
              <a:rPr lang="ru-RU" sz="1100" b="1" u="sng" baseline="30000">
                <a:cs typeface="Arial" charset="0"/>
              </a:rPr>
              <a:t>х</a:t>
            </a:r>
            <a:r>
              <a:rPr lang="ru-RU" sz="1100" b="1">
                <a:cs typeface="Arial" charset="0"/>
              </a:rPr>
              <a:t> сменном режиме работы)</a:t>
            </a:r>
          </a:p>
        </p:txBody>
      </p:sp>
      <p:sp>
        <p:nvSpPr>
          <p:cNvPr id="137656" name="Text Box 440"/>
          <p:cNvSpPr txBox="1">
            <a:spLocks noChangeArrowheads="1"/>
          </p:cNvSpPr>
          <p:nvPr/>
        </p:nvSpPr>
        <p:spPr bwMode="auto">
          <a:xfrm>
            <a:off x="665976" y="6267823"/>
            <a:ext cx="9227893" cy="910105"/>
          </a:xfrm>
          <a:prstGeom prst="rect">
            <a:avLst/>
          </a:prstGeom>
          <a:solidFill>
            <a:srgbClr val="FFCC00"/>
          </a:solidFill>
          <a:ln w="9525">
            <a:noFill/>
            <a:miter lim="800000"/>
            <a:headEnd/>
            <a:tailEnd/>
          </a:ln>
          <a:effectLst/>
        </p:spPr>
        <p:txBody>
          <a:bodyPr lIns="96450" tIns="50155" rIns="96450" bIns="50155">
            <a:spAutoFit/>
          </a:bodyPr>
          <a:lstStyle/>
          <a:p>
            <a:pPr algn="just">
              <a:spcBef>
                <a:spcPct val="50000"/>
              </a:spcBef>
            </a:pPr>
            <a:r>
              <a:rPr lang="ru-RU" sz="1400" b="1" u="sng"/>
              <a:t>Пример</a:t>
            </a:r>
            <a:r>
              <a:rPr lang="ru-RU" sz="1100" b="1"/>
              <a:t>:</a:t>
            </a:r>
          </a:p>
          <a:p>
            <a:pPr algn="just">
              <a:spcBef>
                <a:spcPct val="50000"/>
              </a:spcBef>
            </a:pPr>
            <a:r>
              <a:rPr lang="ru-RU" sz="1100" b="1"/>
              <a:t>10</a:t>
            </a:r>
            <a:r>
              <a:rPr lang="ru-RU" sz="1100" b="1">
                <a:cs typeface="Tahoma" pitchFamily="34" charset="0"/>
              </a:rPr>
              <a:t>″ ∙ 720000 шт. ∙ (1 + 0,04) ∙ (1 + 0,05) </a:t>
            </a:r>
            <a:r>
              <a:rPr lang="ru-RU" sz="1100" b="1">
                <a:cs typeface="Arial" charset="0"/>
              </a:rPr>
              <a:t>∙ 1 / 3600 = 2184 час.</a:t>
            </a:r>
          </a:p>
          <a:p>
            <a:pPr algn="just">
              <a:spcBef>
                <a:spcPct val="50000"/>
              </a:spcBef>
            </a:pPr>
            <a:r>
              <a:rPr lang="ru-RU" sz="1100" b="1">
                <a:cs typeface="Arial" charset="0"/>
              </a:rPr>
              <a:t>2184 час. / 3900 час. = </a:t>
            </a:r>
            <a:r>
              <a:rPr lang="ru-RU" sz="1400" b="1">
                <a:solidFill>
                  <a:srgbClr val="FF3300"/>
                </a:solidFill>
                <a:cs typeface="Arial" charset="0"/>
              </a:rPr>
              <a:t>0,56</a:t>
            </a:r>
          </a:p>
        </p:txBody>
      </p:sp>
    </p:spTree>
    <p:extLst>
      <p:ext uri="{BB962C8B-B14F-4D97-AF65-F5344CB8AC3E}">
        <p14:creationId xmlns:p14="http://schemas.microsoft.com/office/powerpoint/2010/main" val="1677852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>
                <a:latin typeface="Arial" pitchFamily="34" charset="0"/>
                <a:cs typeface="Arial" panose="020B0604020202020204" pitchFamily="34" charset="0"/>
              </a:rPr>
              <a:t>Практическое задание </a:t>
            </a:r>
            <a:r>
              <a:rPr lang="ru-RU" dirty="0" smtClean="0">
                <a:latin typeface="Arial" pitchFamily="34" charset="0"/>
                <a:cs typeface="Arial" panose="020B0604020202020204" pitchFamily="34" charset="0"/>
              </a:rPr>
              <a:t>№4 (часть 1)</a:t>
            </a:r>
            <a:endParaRPr lang="ru-RU" dirty="0">
              <a:latin typeface="Arial" pitchFamily="34" charset="0"/>
              <a:cs typeface="Arial" panose="020B0604020202020204" pitchFamily="34" charset="0"/>
            </a:endParaRPr>
          </a:p>
        </p:txBody>
      </p:sp>
      <p:pic>
        <p:nvPicPr>
          <p:cNvPr id="5" name="Рисунок 4" descr="ноу-хау.jpg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8102019" y="2232036"/>
            <a:ext cx="2266064" cy="4536695"/>
          </a:xfrm>
          <a:prstGeom prst="rect">
            <a:avLst/>
          </a:prstGeom>
        </p:spPr>
      </p:pic>
      <p:sp>
        <p:nvSpPr>
          <p:cNvPr id="6" name="Содержимое 2"/>
          <p:cNvSpPr txBox="1">
            <a:spLocks/>
          </p:cNvSpPr>
          <p:nvPr/>
        </p:nvSpPr>
        <p:spPr>
          <a:xfrm>
            <a:off x="514886" y="6547952"/>
            <a:ext cx="6071752" cy="441558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defTabSz="1027640">
              <a:spcBef>
                <a:spcPts val="1840"/>
              </a:spcBef>
              <a:defRPr/>
            </a:pPr>
            <a:r>
              <a:rPr lang="ru-RU" sz="2600" b="1" dirty="0">
                <a:solidFill>
                  <a:srgbClr val="4BACC6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Время на выполнение: </a:t>
            </a:r>
            <a:r>
              <a:rPr lang="ru-RU" sz="2600" b="1" dirty="0" smtClean="0">
                <a:solidFill>
                  <a:srgbClr val="4BACC6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1 час 30 мин.</a:t>
            </a:r>
            <a:endParaRPr lang="ru-RU" sz="2600" b="1" dirty="0">
              <a:solidFill>
                <a:srgbClr val="4BACC6">
                  <a:lumMod val="50000"/>
                </a:srgb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" name="Скругленный прямоугольник 6"/>
          <p:cNvSpPr/>
          <p:nvPr/>
        </p:nvSpPr>
        <p:spPr>
          <a:xfrm>
            <a:off x="1425650" y="1478258"/>
            <a:ext cx="6921079" cy="4904070"/>
          </a:xfrm>
          <a:prstGeom prst="roundRect">
            <a:avLst/>
          </a:prstGeom>
          <a:solidFill>
            <a:srgbClr val="FFFFFF"/>
          </a:solidFill>
          <a:ln w="25400" cap="flat" cmpd="sng" algn="ctr">
            <a:solidFill>
              <a:srgbClr val="90CDD7">
                <a:lumMod val="50000"/>
              </a:srgbClr>
            </a:solidFill>
            <a:prstDash val="solid"/>
          </a:ln>
          <a:effectLst/>
        </p:spPr>
        <p:txBody>
          <a:bodyPr lIns="102462" tIns="51231" rIns="102462" bIns="51231" rtlCol="0" anchor="ctr"/>
          <a:lstStyle/>
          <a:p>
            <a:pPr indent="388662" algn="just" defTabSz="981883">
              <a:spcBef>
                <a:spcPts val="1200"/>
              </a:spcBef>
            </a:pPr>
            <a:r>
              <a:rPr lang="ru-RU" b="1" kern="0" dirty="0">
                <a:solidFill>
                  <a:srgbClr val="4BACC6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Выполняется в мини-группах.</a:t>
            </a:r>
          </a:p>
          <a:p>
            <a:pPr indent="388662" algn="just" defTabSz="981883">
              <a:spcBef>
                <a:spcPts val="1200"/>
              </a:spcBef>
            </a:pPr>
            <a:r>
              <a:rPr lang="ru-RU" b="1" kern="0" dirty="0">
                <a:solidFill>
                  <a:srgbClr val="4BACC6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Понаблюдайте за работой оператора.</a:t>
            </a:r>
          </a:p>
          <a:p>
            <a:pPr indent="388662" algn="just" defTabSz="981883">
              <a:spcBef>
                <a:spcPts val="1200"/>
              </a:spcBef>
            </a:pPr>
            <a:r>
              <a:rPr lang="ru-RU" b="1" kern="0" dirty="0">
                <a:solidFill>
                  <a:srgbClr val="4BACC6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Условно разбейте его действия на рабочие элементы и зафиксируйте их в листах замеров.</a:t>
            </a:r>
          </a:p>
          <a:p>
            <a:pPr indent="388662" algn="just" defTabSz="981883">
              <a:spcBef>
                <a:spcPts val="1200"/>
              </a:spcBef>
            </a:pPr>
            <a:r>
              <a:rPr lang="ru-RU" b="1" kern="0" dirty="0">
                <a:solidFill>
                  <a:srgbClr val="4BACC6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Выполните хронометраж действий оператора и заполните лист замеров времени</a:t>
            </a:r>
            <a:r>
              <a:rPr lang="ru-RU" b="1" kern="0" dirty="0" smtClean="0">
                <a:solidFill>
                  <a:srgbClr val="4BACC6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.</a:t>
            </a:r>
          </a:p>
          <a:p>
            <a:pPr indent="388662" algn="just" defTabSz="981883">
              <a:spcBef>
                <a:spcPts val="1200"/>
              </a:spcBef>
            </a:pPr>
            <a:r>
              <a:rPr lang="ru-RU" b="1" kern="0" dirty="0" smtClean="0">
                <a:solidFill>
                  <a:srgbClr val="4BACC6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Дополнительно фиксируйте время периодической роботы и времена циклов оборудования.</a:t>
            </a:r>
          </a:p>
          <a:p>
            <a:pPr indent="388662" algn="just" defTabSz="981883">
              <a:spcBef>
                <a:spcPts val="1200"/>
              </a:spcBef>
            </a:pPr>
            <a:r>
              <a:rPr lang="ru-RU" b="1" kern="0" dirty="0">
                <a:solidFill>
                  <a:srgbClr val="4BACC6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Представьте результаты проделанной работы другим участникам</a:t>
            </a:r>
            <a:r>
              <a:rPr lang="ru-RU" b="1" kern="0" dirty="0" smtClean="0">
                <a:solidFill>
                  <a:srgbClr val="4BACC6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.</a:t>
            </a:r>
            <a:endParaRPr lang="ru-RU" b="1" kern="0" dirty="0">
              <a:solidFill>
                <a:srgbClr val="4BACC6">
                  <a:lumMod val="50000"/>
                </a:srgbClr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8" name="Изображение 14" descr="noun_5440_cc.png"/>
          <p:cNvPicPr>
            <a:picLocks noChangeAspect="1"/>
          </p:cNvPicPr>
          <p:nvPr/>
        </p:nvPicPr>
        <p:blipFill rotWithShape="1">
          <a:blip r:embed="rId4" cstate="print">
            <a:duotone>
              <a:srgbClr val="0F7C9C">
                <a:shade val="45000"/>
                <a:satMod val="135000"/>
              </a:srgb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64941" y="1478259"/>
            <a:ext cx="637175" cy="635137"/>
          </a:xfrm>
          <a:prstGeom prst="rect">
            <a:avLst/>
          </a:prstGeom>
        </p:spPr>
      </p:pic>
      <p:sp>
        <p:nvSpPr>
          <p:cNvPr id="9" name="Номер слайда 3"/>
          <p:cNvSpPr txBox="1">
            <a:spLocks/>
          </p:cNvSpPr>
          <p:nvPr/>
        </p:nvSpPr>
        <p:spPr>
          <a:xfrm>
            <a:off x="8100869" y="6841030"/>
            <a:ext cx="1980253" cy="372921"/>
          </a:xfrm>
          <a:prstGeom prst="rect">
            <a:avLst/>
          </a:prstGeom>
          <a:solidFill>
            <a:schemeClr val="accent5"/>
          </a:solidFill>
        </p:spPr>
        <p:txBody>
          <a:bodyPr vert="horz" lIns="102759" tIns="51377" rIns="102759" bIns="51377" rtlCol="0" anchor="ctr"/>
          <a:lstStyle>
            <a:defPPr>
              <a:defRPr lang="ru-RU"/>
            </a:defPPr>
            <a:lvl1pPr marL="0" algn="r" defTabSz="956938" rtl="0" eaLnBrk="1" latinLnBrk="0" hangingPunct="1">
              <a:defRPr sz="13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78468" algn="l" defTabSz="956938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56938" algn="l" defTabSz="956938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435405" algn="l" defTabSz="956938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913874" algn="l" defTabSz="956938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392343" algn="l" defTabSz="956938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870815" algn="l" defTabSz="956938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349284" algn="l" defTabSz="956938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27749" algn="l" defTabSz="956938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FC3F8BEE-CD74-4E49-9991-6A4EEEAC08F6}" type="slidenum">
              <a:rPr lang="ru-RU" smtClean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pPr/>
              <a:t>41</a:t>
            </a:fld>
            <a:endParaRPr lang="ru-RU" dirty="0">
              <a:solidFill>
                <a:prstClr val="white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847204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>
                <a:latin typeface="Arial" pitchFamily="34" charset="0"/>
                <a:cs typeface="Arial" panose="020B0604020202020204" pitchFamily="34" charset="0"/>
              </a:rPr>
              <a:t>Практическое задание </a:t>
            </a:r>
            <a:r>
              <a:rPr lang="ru-RU" dirty="0" smtClean="0">
                <a:latin typeface="Arial" pitchFamily="34" charset="0"/>
                <a:cs typeface="Arial" panose="020B0604020202020204" pitchFamily="34" charset="0"/>
              </a:rPr>
              <a:t>№4 (часть 2)</a:t>
            </a:r>
            <a:endParaRPr lang="ru-RU" dirty="0">
              <a:latin typeface="Arial" pitchFamily="34" charset="0"/>
              <a:cs typeface="Arial" panose="020B0604020202020204" pitchFamily="34" charset="0"/>
            </a:endParaRPr>
          </a:p>
        </p:txBody>
      </p:sp>
      <p:pic>
        <p:nvPicPr>
          <p:cNvPr id="5" name="Рисунок 4" descr="ноу-хау.jpg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8102019" y="2232036"/>
            <a:ext cx="2266064" cy="4536695"/>
          </a:xfrm>
          <a:prstGeom prst="rect">
            <a:avLst/>
          </a:prstGeom>
        </p:spPr>
      </p:pic>
      <p:sp>
        <p:nvSpPr>
          <p:cNvPr id="6" name="Содержимое 2"/>
          <p:cNvSpPr txBox="1">
            <a:spLocks/>
          </p:cNvSpPr>
          <p:nvPr/>
        </p:nvSpPr>
        <p:spPr>
          <a:xfrm>
            <a:off x="564941" y="6517982"/>
            <a:ext cx="6071752" cy="501497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defTabSz="1027640">
              <a:spcBef>
                <a:spcPts val="1840"/>
              </a:spcBef>
              <a:defRPr/>
            </a:pPr>
            <a:r>
              <a:rPr lang="ru-RU" sz="2600" b="1" dirty="0">
                <a:solidFill>
                  <a:srgbClr val="4BACC6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Время на выполнение: </a:t>
            </a:r>
            <a:r>
              <a:rPr lang="ru-RU" sz="2600" b="1" dirty="0" smtClean="0">
                <a:solidFill>
                  <a:srgbClr val="4BACC6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60 мин.</a:t>
            </a:r>
            <a:endParaRPr lang="ru-RU" sz="2600" b="1" dirty="0">
              <a:solidFill>
                <a:srgbClr val="4BACC6">
                  <a:lumMod val="50000"/>
                </a:srgb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" name="Скругленный прямоугольник 6"/>
          <p:cNvSpPr/>
          <p:nvPr/>
        </p:nvSpPr>
        <p:spPr>
          <a:xfrm>
            <a:off x="1318437" y="1478257"/>
            <a:ext cx="7176977" cy="4865933"/>
          </a:xfrm>
          <a:prstGeom prst="roundRect">
            <a:avLst/>
          </a:prstGeom>
          <a:solidFill>
            <a:srgbClr val="FFFFFF"/>
          </a:solidFill>
          <a:ln w="25400" cap="flat" cmpd="sng" algn="ctr">
            <a:solidFill>
              <a:srgbClr val="90CDD7">
                <a:lumMod val="50000"/>
              </a:srgbClr>
            </a:solidFill>
            <a:prstDash val="solid"/>
          </a:ln>
          <a:effectLst/>
        </p:spPr>
        <p:txBody>
          <a:bodyPr lIns="102462" tIns="51231" rIns="102462" bIns="51231" rtlCol="0" anchor="ctr"/>
          <a:lstStyle/>
          <a:p>
            <a:pPr indent="388662" algn="just" defTabSz="981883">
              <a:spcBef>
                <a:spcPts val="1200"/>
              </a:spcBef>
            </a:pPr>
            <a:r>
              <a:rPr lang="ru-RU" sz="1700" b="1" kern="0" dirty="0">
                <a:solidFill>
                  <a:srgbClr val="4BACC6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Выполняется индивидуально.</a:t>
            </a:r>
          </a:p>
          <a:p>
            <a:pPr indent="388662" algn="just" defTabSz="981883">
              <a:spcBef>
                <a:spcPts val="1200"/>
              </a:spcBef>
            </a:pPr>
            <a:r>
              <a:rPr lang="ru-RU" sz="1700" b="1" kern="0" dirty="0">
                <a:solidFill>
                  <a:srgbClr val="4BACC6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Заполните лист замера времени на основании проведенного </a:t>
            </a:r>
            <a:r>
              <a:rPr lang="ru-RU" sz="1700" b="1" kern="0" dirty="0" smtClean="0">
                <a:solidFill>
                  <a:srgbClr val="4BACC6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хронометража и лист периодической работы.</a:t>
            </a:r>
            <a:endParaRPr lang="ru-RU" sz="1700" b="1" kern="0" dirty="0">
              <a:solidFill>
                <a:srgbClr val="4BACC6">
                  <a:lumMod val="50000"/>
                </a:srgbClr>
              </a:solidFill>
              <a:latin typeface="Arial" pitchFamily="34" charset="0"/>
              <a:cs typeface="Arial" pitchFamily="34" charset="0"/>
            </a:endParaRPr>
          </a:p>
          <a:p>
            <a:pPr indent="388662" algn="just" defTabSz="981883">
              <a:spcBef>
                <a:spcPts val="1200"/>
              </a:spcBef>
            </a:pPr>
            <a:r>
              <a:rPr lang="ru-RU" sz="1700" b="1" kern="0" dirty="0">
                <a:solidFill>
                  <a:srgbClr val="4BACC6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Проведите анализ замеров времени и определите проблемные элементы работы оператора</a:t>
            </a:r>
            <a:r>
              <a:rPr lang="ru-RU" sz="1700" b="1" kern="0" dirty="0" smtClean="0">
                <a:solidFill>
                  <a:srgbClr val="4BACC6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.</a:t>
            </a:r>
          </a:p>
          <a:p>
            <a:pPr indent="388662" algn="just" defTabSz="981883">
              <a:spcBef>
                <a:spcPts val="1200"/>
              </a:spcBef>
            </a:pPr>
            <a:r>
              <a:rPr lang="ru-RU" sz="1700" b="1" kern="0" dirty="0">
                <a:solidFill>
                  <a:srgbClr val="4BACC6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Зарисуйте схему расположения оборудования на участке</a:t>
            </a:r>
            <a:r>
              <a:rPr lang="ru-RU" sz="1700" b="1" kern="0" dirty="0" smtClean="0">
                <a:solidFill>
                  <a:srgbClr val="4BACC6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.</a:t>
            </a:r>
          </a:p>
          <a:p>
            <a:pPr indent="388662" algn="just" defTabSz="981883">
              <a:spcBef>
                <a:spcPts val="1200"/>
              </a:spcBef>
            </a:pPr>
            <a:r>
              <a:rPr lang="ru-RU" sz="1700" b="1" kern="0" dirty="0" smtClean="0">
                <a:solidFill>
                  <a:srgbClr val="4BACC6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Заполните лист периодических работ.</a:t>
            </a:r>
            <a:endParaRPr lang="ru-RU" sz="1700" b="1" kern="0" dirty="0">
              <a:solidFill>
                <a:srgbClr val="4BACC6">
                  <a:lumMod val="50000"/>
                </a:srgbClr>
              </a:solidFill>
              <a:latin typeface="Arial" pitchFamily="34" charset="0"/>
              <a:cs typeface="Arial" pitchFamily="34" charset="0"/>
            </a:endParaRPr>
          </a:p>
          <a:p>
            <a:pPr indent="388662" algn="just" defTabSz="981883">
              <a:spcBef>
                <a:spcPts val="1200"/>
              </a:spcBef>
            </a:pPr>
            <a:r>
              <a:rPr lang="ru-RU" sz="1700" b="1" kern="0" dirty="0">
                <a:solidFill>
                  <a:srgbClr val="4BACC6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Заполните лист производственный мощностей (на основании собранных данных по периодической работе и машинному времени циклов).</a:t>
            </a:r>
          </a:p>
          <a:p>
            <a:pPr indent="388662" algn="just" defTabSz="981883">
              <a:spcBef>
                <a:spcPts val="1200"/>
              </a:spcBef>
            </a:pPr>
            <a:r>
              <a:rPr lang="ru-RU" sz="1700" b="1" kern="0" dirty="0" smtClean="0">
                <a:solidFill>
                  <a:srgbClr val="4BACC6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Представьте </a:t>
            </a:r>
            <a:r>
              <a:rPr lang="ru-RU" sz="1700" b="1" kern="0" dirty="0">
                <a:solidFill>
                  <a:srgbClr val="4BACC6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результаты проделанной работы другим участникам</a:t>
            </a:r>
            <a:r>
              <a:rPr lang="ru-RU" sz="1700" b="1" kern="0" dirty="0" smtClean="0">
                <a:solidFill>
                  <a:srgbClr val="4BACC6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.</a:t>
            </a:r>
            <a:endParaRPr lang="ru-RU" sz="1700" b="1" kern="0" dirty="0">
              <a:solidFill>
                <a:srgbClr val="4BACC6">
                  <a:lumMod val="50000"/>
                </a:srgbClr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8" name="Изображение 14" descr="noun_5440_cc.png"/>
          <p:cNvPicPr>
            <a:picLocks noChangeAspect="1"/>
          </p:cNvPicPr>
          <p:nvPr/>
        </p:nvPicPr>
        <p:blipFill rotWithShape="1">
          <a:blip r:embed="rId4" cstate="print">
            <a:duotone>
              <a:srgbClr val="0F7C9C">
                <a:shade val="45000"/>
                <a:satMod val="135000"/>
              </a:srgb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64941" y="1478259"/>
            <a:ext cx="637175" cy="635137"/>
          </a:xfrm>
          <a:prstGeom prst="rect">
            <a:avLst/>
          </a:prstGeom>
        </p:spPr>
      </p:pic>
      <p:sp>
        <p:nvSpPr>
          <p:cNvPr id="9" name="Номер слайда 3"/>
          <p:cNvSpPr txBox="1">
            <a:spLocks/>
          </p:cNvSpPr>
          <p:nvPr/>
        </p:nvSpPr>
        <p:spPr>
          <a:xfrm>
            <a:off x="8100869" y="6841030"/>
            <a:ext cx="1980253" cy="372921"/>
          </a:xfrm>
          <a:prstGeom prst="rect">
            <a:avLst/>
          </a:prstGeom>
          <a:solidFill>
            <a:schemeClr val="accent5"/>
          </a:solidFill>
        </p:spPr>
        <p:txBody>
          <a:bodyPr vert="horz" lIns="102759" tIns="51377" rIns="102759" bIns="51377" rtlCol="0" anchor="ctr"/>
          <a:lstStyle>
            <a:defPPr>
              <a:defRPr lang="ru-RU"/>
            </a:defPPr>
            <a:lvl1pPr marL="0" algn="r" defTabSz="956938" rtl="0" eaLnBrk="1" latinLnBrk="0" hangingPunct="1">
              <a:defRPr sz="13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78468" algn="l" defTabSz="956938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56938" algn="l" defTabSz="956938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435405" algn="l" defTabSz="956938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913874" algn="l" defTabSz="956938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392343" algn="l" defTabSz="956938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870815" algn="l" defTabSz="956938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349284" algn="l" defTabSz="956938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27749" algn="l" defTabSz="956938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FC3F8BEE-CD74-4E49-9991-6A4EEEAC08F6}" type="slidenum">
              <a:rPr lang="ru-RU" smtClean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pPr/>
              <a:t>42</a:t>
            </a:fld>
            <a:endParaRPr lang="ru-RU" dirty="0">
              <a:solidFill>
                <a:prstClr val="white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396682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Объект 4" hidden="1"/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0" y="5"/>
          <a:ext cx="158750" cy="1587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9396" name="think-cell Slide" r:id="rId7" imgW="360" imgH="360" progId="">
                  <p:embed/>
                </p:oleObj>
              </mc:Choice>
              <mc:Fallback>
                <p:oleObj name="think-cell Slide" r:id="rId7" imgW="360" imgH="360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"/>
                        <a:ext cx="158750" cy="1587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/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/>
        <p:txBody>
          <a:bodyPr/>
          <a:lstStyle/>
          <a:p>
            <a:r>
              <a:rPr lang="ru-RU" dirty="0" smtClean="0">
                <a:latin typeface="Arial" pitchFamily="34" charset="0"/>
                <a:cs typeface="Arial" panose="020B0604020202020204" pitchFamily="34" charset="0"/>
              </a:rPr>
              <a:t>Объединенная карта стандартизированной работы</a:t>
            </a:r>
            <a:endParaRPr lang="ru-RU" dirty="0">
              <a:latin typeface="Arial" pitchFamily="34" charset="0"/>
              <a:cs typeface="Arial" panose="020B0604020202020204" pitchFamily="34" charset="0"/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  <p:custDataLst>
              <p:tags r:id="rId4"/>
            </p:custDataLst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pPr/>
              <a:t>43</a:t>
            </a:fld>
            <a:endParaRPr lang="ru-RU" dirty="0">
              <a:solidFill>
                <a:prstClr val="white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" name="Rectangle 6"/>
          <p:cNvSpPr>
            <a:spLocks noChangeArrowheads="1"/>
          </p:cNvSpPr>
          <p:nvPr/>
        </p:nvSpPr>
        <p:spPr bwMode="auto">
          <a:xfrm>
            <a:off x="269400" y="1888806"/>
            <a:ext cx="3026699" cy="425627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96450" tIns="50155" rIns="96450" bIns="50155" anchor="ctr">
            <a:spAutoFit/>
          </a:bodyPr>
          <a:lstStyle/>
          <a:p>
            <a:pPr algn="just"/>
            <a:r>
              <a:rPr lang="ru-RU" sz="1800" b="1" dirty="0">
                <a:solidFill>
                  <a:srgbClr val="4BACC6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Этот лист предназначен для визуализации всех элементов цикла оператора, их протяженность во времени, дает понимание в каком элементе необходимо снижать потери :</a:t>
            </a:r>
          </a:p>
          <a:p>
            <a:pPr algn="just"/>
            <a:endParaRPr lang="ru-RU" sz="1800" b="1" dirty="0">
              <a:solidFill>
                <a:srgbClr val="4BACC6">
                  <a:lumMod val="50000"/>
                </a:srgbClr>
              </a:solidFill>
              <a:latin typeface="Arial" pitchFamily="34" charset="0"/>
              <a:cs typeface="Arial" pitchFamily="34" charset="0"/>
            </a:endParaRPr>
          </a:p>
          <a:p>
            <a:pPr marL="285616" indent="-285616" algn="just">
              <a:buFontTx/>
              <a:buChar char="-"/>
            </a:pPr>
            <a:r>
              <a:rPr lang="ru-RU" sz="1800" b="1" dirty="0">
                <a:solidFill>
                  <a:srgbClr val="4BACC6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Работу машины и оператора</a:t>
            </a:r>
          </a:p>
          <a:p>
            <a:pPr algn="just"/>
            <a:endParaRPr lang="ru-RU" sz="1800" b="1" dirty="0">
              <a:solidFill>
                <a:srgbClr val="4BACC6">
                  <a:lumMod val="50000"/>
                </a:srgbClr>
              </a:solidFill>
              <a:latin typeface="Arial" pitchFamily="34" charset="0"/>
              <a:cs typeface="Arial" pitchFamily="34" charset="0"/>
            </a:endParaRPr>
          </a:p>
          <a:p>
            <a:pPr algn="just"/>
            <a:r>
              <a:rPr lang="ru-RU" sz="1800" b="1" dirty="0">
                <a:solidFill>
                  <a:srgbClr val="4BACC6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 - Взаимосвязь работы и переходов во времени</a:t>
            </a:r>
          </a:p>
        </p:txBody>
      </p:sp>
      <p:pic>
        <p:nvPicPr>
          <p:cNvPr id="26" name="Picture 4" descr="Слайд9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3439584" y="1674945"/>
            <a:ext cx="6693250" cy="48500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" name="Rectangle 22"/>
          <p:cNvSpPr>
            <a:spLocks noChangeArrowheads="1"/>
          </p:cNvSpPr>
          <p:nvPr/>
        </p:nvSpPr>
        <p:spPr bwMode="auto">
          <a:xfrm>
            <a:off x="3535272" y="1636414"/>
            <a:ext cx="1430134" cy="504734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lIns="96450" tIns="50155" rIns="96450" bIns="50155" anchor="ctr"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1891866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4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58B4A-AC3C-46D9-97AD-9D0E8A7E0689}" type="slidenum">
              <a:rPr lang="ru-RU"/>
              <a:pPr/>
              <a:t>44</a:t>
            </a:fld>
            <a:endParaRPr lang="ru-RU"/>
          </a:p>
        </p:txBody>
      </p:sp>
      <p:sp>
        <p:nvSpPr>
          <p:cNvPr id="107522" name="Rectangle 2"/>
          <p:cNvSpPr>
            <a:spLocks noGrp="1" noChangeArrowheads="1"/>
          </p:cNvSpPr>
          <p:nvPr>
            <p:ph type="title"/>
          </p:nvPr>
        </p:nvSpPr>
        <p:spPr>
          <a:xfrm>
            <a:off x="2486428" y="26255"/>
            <a:ext cx="7328770" cy="588098"/>
          </a:xfrm>
        </p:spPr>
        <p:txBody>
          <a:bodyPr/>
          <a:lstStyle/>
          <a:p>
            <a:pPr algn="l"/>
            <a:r>
              <a:rPr lang="ru-RU" sz="1900" b="1">
                <a:latin typeface="Arial" charset="0"/>
              </a:rPr>
              <a:t>Объединенная Карта Стандартизированной Работы</a:t>
            </a:r>
          </a:p>
        </p:txBody>
      </p:sp>
      <p:sp>
        <p:nvSpPr>
          <p:cNvPr id="107524" name="Rectangle 4"/>
          <p:cNvSpPr>
            <a:spLocks noChangeArrowheads="1"/>
          </p:cNvSpPr>
          <p:nvPr/>
        </p:nvSpPr>
        <p:spPr bwMode="auto">
          <a:xfrm>
            <a:off x="4959469" y="3537355"/>
            <a:ext cx="10440988" cy="4067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7996" tIns="48997" rIns="97996" bIns="48997">
            <a:spAutoFit/>
          </a:bodyPr>
          <a:lstStyle/>
          <a:p>
            <a:endParaRPr lang="ru-RU"/>
          </a:p>
        </p:txBody>
      </p:sp>
      <p:graphicFrame>
        <p:nvGraphicFramePr>
          <p:cNvPr id="107527" name="Group 7"/>
          <p:cNvGraphicFramePr>
            <a:graphicFrameLocks noGrp="1"/>
          </p:cNvGraphicFramePr>
          <p:nvPr/>
        </p:nvGraphicFramePr>
        <p:xfrm>
          <a:off x="609058" y="1422992"/>
          <a:ext cx="3184168" cy="5760398"/>
        </p:xfrm>
        <a:graphic>
          <a:graphicData uri="http://schemas.openxmlformats.org/drawingml/2006/table">
            <a:tbl>
              <a:tblPr/>
              <a:tblGrid>
                <a:gridCol w="416636"/>
                <a:gridCol w="1810442"/>
                <a:gridCol w="520375"/>
                <a:gridCol w="436715"/>
              </a:tblGrid>
              <a:tr h="207496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№</a:t>
                      </a: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Рабочий Элемент 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(</a:t>
                      </a:r>
                      <a:r>
                        <a:rPr kumimoji="0" lang="en-US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t–</a:t>
                      </a: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отрегулированное)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Время: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07496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Ручн.р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Авто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5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52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17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5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5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70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5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5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17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52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5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5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5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52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17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5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5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52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52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5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17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52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5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5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5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107676" name="Group 156"/>
          <p:cNvGraphicFramePr>
            <a:graphicFrameLocks noGrp="1"/>
          </p:cNvGraphicFramePr>
          <p:nvPr/>
        </p:nvGraphicFramePr>
        <p:xfrm>
          <a:off x="609060" y="840165"/>
          <a:ext cx="9639506" cy="571296"/>
        </p:xfrm>
        <a:graphic>
          <a:graphicData uri="http://schemas.openxmlformats.org/drawingml/2006/table">
            <a:tbl>
              <a:tblPr/>
              <a:tblGrid>
                <a:gridCol w="3445191"/>
                <a:gridCol w="2939873"/>
                <a:gridCol w="3254442"/>
              </a:tblGrid>
              <a:tr h="28564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Номер детали:</a:t>
                      </a: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Дата: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Ежедн.Требуемый Объем: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564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Название детали:</a:t>
                      </a: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Участок: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Время такта: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107690" name="Group 170"/>
          <p:cNvGraphicFramePr>
            <a:graphicFrameLocks noGrp="1"/>
          </p:cNvGraphicFramePr>
          <p:nvPr/>
        </p:nvGraphicFramePr>
        <p:xfrm>
          <a:off x="3796574" y="1662779"/>
          <a:ext cx="344686" cy="5449355"/>
        </p:xfrm>
        <a:graphic>
          <a:graphicData uri="http://schemas.openxmlformats.org/drawingml/2006/table">
            <a:tbl>
              <a:tblPr/>
              <a:tblGrid>
                <a:gridCol w="344686"/>
              </a:tblGrid>
              <a:tr h="21003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5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переходы</a:t>
                      </a:r>
                    </a:p>
                  </a:txBody>
                  <a:tcPr marL="60236" marR="60236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105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52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278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749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87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17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749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749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003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87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003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57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75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749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749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749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87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003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749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629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003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17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053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749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07744" name="Line 224"/>
          <p:cNvSpPr>
            <a:spLocks noChangeShapeType="1"/>
          </p:cNvSpPr>
          <p:nvPr/>
        </p:nvSpPr>
        <p:spPr bwMode="auto">
          <a:xfrm flipH="1">
            <a:off x="4139585" y="1457995"/>
            <a:ext cx="1674" cy="2222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7996" tIns="48997" rIns="97996" bIns="48997"/>
          <a:lstStyle/>
          <a:p>
            <a:endParaRPr lang="ru-RU"/>
          </a:p>
        </p:txBody>
      </p:sp>
      <p:graphicFrame>
        <p:nvGraphicFramePr>
          <p:cNvPr id="109281" name="Group 737"/>
          <p:cNvGraphicFramePr>
            <a:graphicFrameLocks noGrp="1"/>
          </p:cNvGraphicFramePr>
          <p:nvPr/>
        </p:nvGraphicFramePr>
        <p:xfrm>
          <a:off x="4141258" y="1872814"/>
          <a:ext cx="6097290" cy="5186122"/>
        </p:xfrm>
        <a:graphic>
          <a:graphicData uri="http://schemas.openxmlformats.org/drawingml/2006/table">
            <a:tbl>
              <a:tblPr/>
              <a:tblGrid>
                <a:gridCol w="103741"/>
                <a:gridCol w="103741"/>
                <a:gridCol w="103741"/>
                <a:gridCol w="102067"/>
                <a:gridCol w="103741"/>
                <a:gridCol w="103741"/>
                <a:gridCol w="103741"/>
                <a:gridCol w="102068"/>
                <a:gridCol w="103741"/>
                <a:gridCol w="103741"/>
                <a:gridCol w="103741"/>
                <a:gridCol w="102067"/>
                <a:gridCol w="103741"/>
                <a:gridCol w="103741"/>
                <a:gridCol w="103741"/>
                <a:gridCol w="102068"/>
                <a:gridCol w="103741"/>
                <a:gridCol w="103741"/>
                <a:gridCol w="103741"/>
                <a:gridCol w="102067"/>
                <a:gridCol w="103741"/>
                <a:gridCol w="103741"/>
                <a:gridCol w="103741"/>
                <a:gridCol w="102068"/>
                <a:gridCol w="103741"/>
                <a:gridCol w="103741"/>
                <a:gridCol w="103741"/>
                <a:gridCol w="102067"/>
                <a:gridCol w="103741"/>
                <a:gridCol w="103741"/>
                <a:gridCol w="103741"/>
                <a:gridCol w="102068"/>
                <a:gridCol w="103741"/>
                <a:gridCol w="103741"/>
                <a:gridCol w="103741"/>
                <a:gridCol w="102067"/>
                <a:gridCol w="103741"/>
                <a:gridCol w="103741"/>
                <a:gridCol w="103741"/>
                <a:gridCol w="102068"/>
                <a:gridCol w="103741"/>
                <a:gridCol w="103741"/>
                <a:gridCol w="103741"/>
                <a:gridCol w="102067"/>
                <a:gridCol w="103741"/>
                <a:gridCol w="103741"/>
                <a:gridCol w="103741"/>
                <a:gridCol w="102068"/>
                <a:gridCol w="103741"/>
                <a:gridCol w="103741"/>
                <a:gridCol w="103741"/>
                <a:gridCol w="102067"/>
                <a:gridCol w="103741"/>
                <a:gridCol w="103741"/>
                <a:gridCol w="103741"/>
                <a:gridCol w="102068"/>
                <a:gridCol w="103741"/>
                <a:gridCol w="103741"/>
                <a:gridCol w="103741"/>
              </a:tblGrid>
              <a:tr h="31330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828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453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303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003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70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42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128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128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778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70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103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75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003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128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128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003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87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128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75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003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57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17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17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09247" name="Line 703"/>
          <p:cNvSpPr>
            <a:spLocks noChangeShapeType="1"/>
          </p:cNvSpPr>
          <p:nvPr/>
        </p:nvSpPr>
        <p:spPr bwMode="auto">
          <a:xfrm>
            <a:off x="3776497" y="7174449"/>
            <a:ext cx="6455342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lIns="97996" tIns="48997" rIns="97996" bIns="48997"/>
          <a:lstStyle/>
          <a:p>
            <a:endParaRPr lang="ru-RU"/>
          </a:p>
        </p:txBody>
      </p:sp>
      <p:sp>
        <p:nvSpPr>
          <p:cNvPr id="109248" name="Line 704"/>
          <p:cNvSpPr>
            <a:spLocks noChangeShapeType="1"/>
          </p:cNvSpPr>
          <p:nvPr/>
        </p:nvSpPr>
        <p:spPr bwMode="auto">
          <a:xfrm flipV="1">
            <a:off x="10240200" y="7074684"/>
            <a:ext cx="0" cy="9976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lIns="97996" tIns="48997" rIns="97996" bIns="48997"/>
          <a:lstStyle/>
          <a:p>
            <a:endParaRPr lang="ru-RU"/>
          </a:p>
        </p:txBody>
      </p:sp>
      <p:sp>
        <p:nvSpPr>
          <p:cNvPr id="109249" name="Line 705"/>
          <p:cNvSpPr>
            <a:spLocks noChangeShapeType="1"/>
          </p:cNvSpPr>
          <p:nvPr/>
        </p:nvSpPr>
        <p:spPr bwMode="auto">
          <a:xfrm flipV="1">
            <a:off x="10248566" y="1403735"/>
            <a:ext cx="0" cy="47783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lIns="97996" tIns="48997" rIns="97996" bIns="48997"/>
          <a:lstStyle/>
          <a:p>
            <a:endParaRPr lang="ru-RU"/>
          </a:p>
        </p:txBody>
      </p:sp>
      <p:sp>
        <p:nvSpPr>
          <p:cNvPr id="109250" name="Rectangle 706"/>
          <p:cNvSpPr>
            <a:spLocks noChangeArrowheads="1"/>
          </p:cNvSpPr>
          <p:nvPr/>
        </p:nvSpPr>
        <p:spPr bwMode="auto">
          <a:xfrm>
            <a:off x="9432030" y="234539"/>
            <a:ext cx="818212" cy="581097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7996" tIns="48997" rIns="97996" bIns="48997" anchor="ctr"/>
          <a:lstStyle/>
          <a:p>
            <a:endParaRPr lang="ru-RU"/>
          </a:p>
        </p:txBody>
      </p:sp>
      <p:sp>
        <p:nvSpPr>
          <p:cNvPr id="109251" name="Line 707"/>
          <p:cNvSpPr>
            <a:spLocks noChangeShapeType="1"/>
          </p:cNvSpPr>
          <p:nvPr/>
        </p:nvSpPr>
        <p:spPr bwMode="auto">
          <a:xfrm>
            <a:off x="9614410" y="227538"/>
            <a:ext cx="0" cy="60385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7996" tIns="48997" rIns="97996" bIns="48997"/>
          <a:lstStyle/>
          <a:p>
            <a:endParaRPr lang="ru-RU"/>
          </a:p>
        </p:txBody>
      </p:sp>
      <p:sp>
        <p:nvSpPr>
          <p:cNvPr id="109252" name="Line 708"/>
          <p:cNvSpPr>
            <a:spLocks noChangeShapeType="1"/>
          </p:cNvSpPr>
          <p:nvPr/>
        </p:nvSpPr>
        <p:spPr bwMode="auto">
          <a:xfrm>
            <a:off x="9432028" y="521587"/>
            <a:ext cx="81151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7996" tIns="48997" rIns="97996" bIns="48997"/>
          <a:lstStyle/>
          <a:p>
            <a:endParaRPr lang="ru-RU"/>
          </a:p>
        </p:txBody>
      </p:sp>
      <p:sp>
        <p:nvSpPr>
          <p:cNvPr id="109253" name="Line 709"/>
          <p:cNvSpPr>
            <a:spLocks noChangeShapeType="1"/>
          </p:cNvSpPr>
          <p:nvPr/>
        </p:nvSpPr>
        <p:spPr bwMode="auto">
          <a:xfrm>
            <a:off x="9432028" y="369312"/>
            <a:ext cx="809846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7996" tIns="48997" rIns="97996" bIns="48997"/>
          <a:lstStyle/>
          <a:p>
            <a:endParaRPr lang="ru-RU"/>
          </a:p>
        </p:txBody>
      </p:sp>
      <p:sp>
        <p:nvSpPr>
          <p:cNvPr id="109254" name="Line 710"/>
          <p:cNvSpPr>
            <a:spLocks noChangeShapeType="1"/>
          </p:cNvSpPr>
          <p:nvPr/>
        </p:nvSpPr>
        <p:spPr bwMode="auto">
          <a:xfrm>
            <a:off x="9432033" y="663361"/>
            <a:ext cx="801479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7996" tIns="48997" rIns="97996" bIns="48997"/>
          <a:lstStyle/>
          <a:p>
            <a:endParaRPr lang="ru-RU"/>
          </a:p>
        </p:txBody>
      </p:sp>
      <p:sp>
        <p:nvSpPr>
          <p:cNvPr id="109255" name="Line 711"/>
          <p:cNvSpPr>
            <a:spLocks noChangeShapeType="1"/>
          </p:cNvSpPr>
          <p:nvPr/>
        </p:nvSpPr>
        <p:spPr bwMode="auto">
          <a:xfrm>
            <a:off x="9457126" y="294049"/>
            <a:ext cx="11378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lIns="97996" tIns="48997" rIns="97996" bIns="48997"/>
          <a:lstStyle/>
          <a:p>
            <a:endParaRPr lang="ru-RU"/>
          </a:p>
        </p:txBody>
      </p:sp>
      <p:sp>
        <p:nvSpPr>
          <p:cNvPr id="109256" name="Line 712"/>
          <p:cNvSpPr>
            <a:spLocks noChangeShapeType="1"/>
          </p:cNvSpPr>
          <p:nvPr/>
        </p:nvSpPr>
        <p:spPr bwMode="auto">
          <a:xfrm>
            <a:off x="9458811" y="437573"/>
            <a:ext cx="120473" cy="0"/>
          </a:xfrm>
          <a:prstGeom prst="line">
            <a:avLst/>
          </a:prstGeom>
          <a:noFill/>
          <a:ln w="12700">
            <a:solidFill>
              <a:schemeClr val="tx1"/>
            </a:solidFill>
            <a:prstDash val="sysDot"/>
            <a:round/>
            <a:headEnd/>
            <a:tailEnd/>
          </a:ln>
          <a:effectLst/>
        </p:spPr>
        <p:txBody>
          <a:bodyPr lIns="97996" tIns="48997" rIns="97996" bIns="48997"/>
          <a:lstStyle/>
          <a:p>
            <a:endParaRPr lang="ru-RU"/>
          </a:p>
        </p:txBody>
      </p:sp>
      <p:sp>
        <p:nvSpPr>
          <p:cNvPr id="109257" name="AutoShape 713"/>
          <p:cNvSpPr>
            <a:spLocks noChangeArrowheads="1"/>
          </p:cNvSpPr>
          <p:nvPr/>
        </p:nvSpPr>
        <p:spPr bwMode="auto">
          <a:xfrm>
            <a:off x="9453805" y="708897"/>
            <a:ext cx="140553" cy="52509"/>
          </a:xfrm>
          <a:prstGeom prst="leftRightArrow">
            <a:avLst>
              <a:gd name="adj1" fmla="val 50000"/>
              <a:gd name="adj2" fmla="val 5600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7996" tIns="48997" rIns="97996" bIns="48997" anchor="ctr"/>
          <a:lstStyle/>
          <a:p>
            <a:endParaRPr lang="ru-RU"/>
          </a:p>
        </p:txBody>
      </p:sp>
      <p:sp>
        <p:nvSpPr>
          <p:cNvPr id="109258" name="Freeform 714"/>
          <p:cNvSpPr>
            <a:spLocks/>
          </p:cNvSpPr>
          <p:nvPr/>
        </p:nvSpPr>
        <p:spPr bwMode="auto">
          <a:xfrm>
            <a:off x="9458811" y="582853"/>
            <a:ext cx="120473" cy="29754"/>
          </a:xfrm>
          <a:custGeom>
            <a:avLst/>
            <a:gdLst/>
            <a:ahLst/>
            <a:cxnLst>
              <a:cxn ang="0">
                <a:pos x="0" y="10"/>
              </a:cxn>
              <a:cxn ang="0">
                <a:pos x="16" y="1"/>
              </a:cxn>
              <a:cxn ang="0">
                <a:pos x="33" y="17"/>
              </a:cxn>
              <a:cxn ang="0">
                <a:pos x="52" y="1"/>
              </a:cxn>
              <a:cxn ang="0">
                <a:pos x="67" y="17"/>
              </a:cxn>
            </a:cxnLst>
            <a:rect l="0" t="0" r="r" b="b"/>
            <a:pathLst>
              <a:path w="67" h="17">
                <a:moveTo>
                  <a:pt x="0" y="10"/>
                </a:moveTo>
                <a:cubicBezTo>
                  <a:pt x="5" y="5"/>
                  <a:pt x="11" y="0"/>
                  <a:pt x="16" y="1"/>
                </a:cubicBezTo>
                <a:cubicBezTo>
                  <a:pt x="21" y="2"/>
                  <a:pt x="27" y="17"/>
                  <a:pt x="33" y="17"/>
                </a:cubicBezTo>
                <a:cubicBezTo>
                  <a:pt x="39" y="17"/>
                  <a:pt x="46" y="1"/>
                  <a:pt x="52" y="1"/>
                </a:cubicBezTo>
                <a:cubicBezTo>
                  <a:pt x="58" y="1"/>
                  <a:pt x="64" y="16"/>
                  <a:pt x="67" y="17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7996" tIns="48997" rIns="97996" bIns="48997"/>
          <a:lstStyle/>
          <a:p>
            <a:endParaRPr lang="ru-RU"/>
          </a:p>
        </p:txBody>
      </p:sp>
      <p:sp>
        <p:nvSpPr>
          <p:cNvPr id="109259" name="Text Box 715"/>
          <p:cNvSpPr txBox="1">
            <a:spLocks noChangeArrowheads="1"/>
          </p:cNvSpPr>
          <p:nvPr/>
        </p:nvSpPr>
        <p:spPr bwMode="auto">
          <a:xfrm>
            <a:off x="9636189" y="246818"/>
            <a:ext cx="465159" cy="10035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19293" tIns="11591" rIns="19293" bIns="11591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500"/>
              <a:t>Ручная Раб.</a:t>
            </a:r>
          </a:p>
        </p:txBody>
      </p:sp>
      <p:sp>
        <p:nvSpPr>
          <p:cNvPr id="109260" name="Text Box 716"/>
          <p:cNvSpPr txBox="1">
            <a:spLocks noChangeArrowheads="1"/>
          </p:cNvSpPr>
          <p:nvPr/>
        </p:nvSpPr>
        <p:spPr bwMode="auto">
          <a:xfrm>
            <a:off x="9636189" y="385092"/>
            <a:ext cx="465159" cy="10035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19293" tIns="11591" rIns="19293" bIns="11591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500"/>
              <a:t>Автом. Раб.</a:t>
            </a:r>
          </a:p>
        </p:txBody>
      </p:sp>
      <p:sp>
        <p:nvSpPr>
          <p:cNvPr id="109261" name="Text Box 717"/>
          <p:cNvSpPr txBox="1">
            <a:spLocks noChangeArrowheads="1"/>
          </p:cNvSpPr>
          <p:nvPr/>
        </p:nvSpPr>
        <p:spPr bwMode="auto">
          <a:xfrm>
            <a:off x="9639509" y="537368"/>
            <a:ext cx="466832" cy="10035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19293" tIns="11591" rIns="19293" bIns="11591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sz="500"/>
              <a:t>Переходы</a:t>
            </a:r>
          </a:p>
        </p:txBody>
      </p:sp>
      <p:sp>
        <p:nvSpPr>
          <p:cNvPr id="109262" name="Text Box 718"/>
          <p:cNvSpPr txBox="1">
            <a:spLocks noChangeArrowheads="1"/>
          </p:cNvSpPr>
          <p:nvPr/>
        </p:nvSpPr>
        <p:spPr bwMode="auto">
          <a:xfrm>
            <a:off x="9649575" y="679141"/>
            <a:ext cx="465159" cy="10035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19293" tIns="11591" rIns="19293" bIns="11591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sz="500"/>
              <a:t>Ожидание</a:t>
            </a:r>
          </a:p>
        </p:txBody>
      </p:sp>
      <p:sp>
        <p:nvSpPr>
          <p:cNvPr id="109263" name="Rectangle 719"/>
          <p:cNvSpPr>
            <a:spLocks noChangeArrowheads="1"/>
          </p:cNvSpPr>
          <p:nvPr/>
        </p:nvSpPr>
        <p:spPr bwMode="auto">
          <a:xfrm>
            <a:off x="2831117" y="7163947"/>
            <a:ext cx="1298431" cy="2240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7996" tIns="48997" rIns="97996" bIns="48997" anchor="ctr"/>
          <a:lstStyle/>
          <a:p>
            <a:endParaRPr lang="ru-RU"/>
          </a:p>
        </p:txBody>
      </p:sp>
      <p:sp>
        <p:nvSpPr>
          <p:cNvPr id="109264" name="Line 720"/>
          <p:cNvSpPr>
            <a:spLocks noChangeShapeType="1"/>
          </p:cNvSpPr>
          <p:nvPr/>
        </p:nvSpPr>
        <p:spPr bwMode="auto">
          <a:xfrm>
            <a:off x="3353163" y="7179699"/>
            <a:ext cx="0" cy="20303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7996" tIns="48997" rIns="97996" bIns="48997"/>
          <a:lstStyle/>
          <a:p>
            <a:endParaRPr lang="ru-RU"/>
          </a:p>
        </p:txBody>
      </p:sp>
      <p:sp>
        <p:nvSpPr>
          <p:cNvPr id="109265" name="Line 721"/>
          <p:cNvSpPr>
            <a:spLocks noChangeShapeType="1"/>
          </p:cNvSpPr>
          <p:nvPr/>
        </p:nvSpPr>
        <p:spPr bwMode="auto">
          <a:xfrm>
            <a:off x="3793226" y="7186701"/>
            <a:ext cx="0" cy="20653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7996" tIns="48997" rIns="97996" bIns="48997"/>
          <a:lstStyle/>
          <a:p>
            <a:endParaRPr lang="ru-RU"/>
          </a:p>
        </p:txBody>
      </p:sp>
      <p:sp>
        <p:nvSpPr>
          <p:cNvPr id="109266" name="Line 722"/>
          <p:cNvSpPr>
            <a:spLocks noChangeShapeType="1"/>
          </p:cNvSpPr>
          <p:nvPr/>
        </p:nvSpPr>
        <p:spPr bwMode="auto">
          <a:xfrm>
            <a:off x="3353191" y="7270714"/>
            <a:ext cx="440061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7996" tIns="48997" rIns="97996" bIns="48997"/>
          <a:lstStyle/>
          <a:p>
            <a:endParaRPr lang="ru-RU"/>
          </a:p>
        </p:txBody>
      </p:sp>
      <p:sp>
        <p:nvSpPr>
          <p:cNvPr id="109267" name="Text Box 723"/>
          <p:cNvSpPr txBox="1">
            <a:spLocks noChangeArrowheads="1"/>
          </p:cNvSpPr>
          <p:nvPr/>
        </p:nvSpPr>
        <p:spPr bwMode="auto">
          <a:xfrm>
            <a:off x="2409471" y="7219968"/>
            <a:ext cx="346360" cy="1912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57872" tIns="48997" rIns="19293" bIns="48997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600" b="1"/>
              <a:t>Итог:</a:t>
            </a:r>
          </a:p>
        </p:txBody>
      </p:sp>
      <p:sp>
        <p:nvSpPr>
          <p:cNvPr id="109268" name="Text Box 724"/>
          <p:cNvSpPr txBox="1">
            <a:spLocks noChangeArrowheads="1"/>
          </p:cNvSpPr>
          <p:nvPr/>
        </p:nvSpPr>
        <p:spPr bwMode="auto">
          <a:xfrm>
            <a:off x="3378270" y="7130703"/>
            <a:ext cx="346359" cy="1758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57872" tIns="48997" rIns="19293" bIns="48997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sz="500" b="1"/>
              <a:t>ожид</a:t>
            </a:r>
          </a:p>
        </p:txBody>
      </p:sp>
      <p:sp>
        <p:nvSpPr>
          <p:cNvPr id="109269" name="Line 725"/>
          <p:cNvSpPr>
            <a:spLocks noChangeShapeType="1"/>
          </p:cNvSpPr>
          <p:nvPr/>
        </p:nvSpPr>
        <p:spPr bwMode="auto">
          <a:xfrm>
            <a:off x="4132891" y="7065931"/>
            <a:ext cx="0" cy="10851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7996" tIns="48997" rIns="97996" bIns="48997"/>
          <a:lstStyle/>
          <a:p>
            <a:endParaRPr lang="ru-RU"/>
          </a:p>
        </p:txBody>
      </p:sp>
      <p:sp>
        <p:nvSpPr>
          <p:cNvPr id="109270" name="AutoShape 726"/>
          <p:cNvSpPr>
            <a:spLocks noChangeArrowheads="1"/>
          </p:cNvSpPr>
          <p:nvPr/>
        </p:nvSpPr>
        <p:spPr bwMode="auto">
          <a:xfrm>
            <a:off x="7599863" y="1417739"/>
            <a:ext cx="2841153" cy="624855"/>
          </a:xfrm>
          <a:prstGeom prst="wedgeRoundRectCallout">
            <a:avLst>
              <a:gd name="adj1" fmla="val -41931"/>
              <a:gd name="adj2" fmla="val 113023"/>
              <a:gd name="adj3" fmla="val 16667"/>
            </a:avLst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6450" tIns="50155" rIns="96450" bIns="50155"/>
          <a:lstStyle/>
          <a:p>
            <a:pPr algn="ctr"/>
            <a:r>
              <a:rPr lang="ru-RU" sz="1400" b="1"/>
              <a:t>6.Обозначьте конец цикла вертикальной линией</a:t>
            </a:r>
          </a:p>
        </p:txBody>
      </p:sp>
      <p:sp>
        <p:nvSpPr>
          <p:cNvPr id="109272" name="Line 728"/>
          <p:cNvSpPr>
            <a:spLocks noChangeShapeType="1"/>
          </p:cNvSpPr>
          <p:nvPr/>
        </p:nvSpPr>
        <p:spPr bwMode="auto">
          <a:xfrm>
            <a:off x="4146302" y="2032090"/>
            <a:ext cx="794787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09273" name="Line 729"/>
          <p:cNvSpPr>
            <a:spLocks noChangeShapeType="1"/>
          </p:cNvSpPr>
          <p:nvPr/>
        </p:nvSpPr>
        <p:spPr bwMode="auto">
          <a:xfrm>
            <a:off x="6572470" y="2511670"/>
            <a:ext cx="1285045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09274" name="Line 730"/>
          <p:cNvSpPr>
            <a:spLocks noChangeShapeType="1"/>
          </p:cNvSpPr>
          <p:nvPr/>
        </p:nvSpPr>
        <p:spPr bwMode="auto">
          <a:xfrm>
            <a:off x="4972855" y="2271879"/>
            <a:ext cx="1285045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09275" name="Line 731"/>
          <p:cNvSpPr>
            <a:spLocks noChangeShapeType="1"/>
          </p:cNvSpPr>
          <p:nvPr/>
        </p:nvSpPr>
        <p:spPr bwMode="auto">
          <a:xfrm>
            <a:off x="4941065" y="2032090"/>
            <a:ext cx="3346" cy="224037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cxnSp>
        <p:nvCxnSpPr>
          <p:cNvPr id="109276" name="AutoShape 732"/>
          <p:cNvCxnSpPr>
            <a:cxnSpLocks noChangeShapeType="1"/>
            <a:stCxn id="109274" idx="1"/>
            <a:endCxn id="109273" idx="0"/>
          </p:cNvCxnSpPr>
          <p:nvPr/>
        </p:nvCxnSpPr>
        <p:spPr bwMode="auto">
          <a:xfrm rot="16200000" flipH="1">
            <a:off x="6323304" y="2234491"/>
            <a:ext cx="183781" cy="314568"/>
          </a:xfrm>
          <a:prstGeom prst="curvedConnector3">
            <a:avLst>
              <a:gd name="adj1" fmla="val 49523"/>
            </a:avLst>
          </a:prstGeom>
          <a:noFill/>
          <a:ln w="44450">
            <a:solidFill>
              <a:schemeClr val="tx1"/>
            </a:solidFill>
            <a:round/>
            <a:headEnd/>
            <a:tailEnd/>
          </a:ln>
          <a:effectLst/>
        </p:spPr>
      </p:cxnSp>
      <p:sp>
        <p:nvSpPr>
          <p:cNvPr id="109277" name="Line 733"/>
          <p:cNvSpPr>
            <a:spLocks noChangeShapeType="1"/>
          </p:cNvSpPr>
          <p:nvPr/>
        </p:nvSpPr>
        <p:spPr bwMode="auto">
          <a:xfrm>
            <a:off x="7844127" y="1853560"/>
            <a:ext cx="13386" cy="5082849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09278" name="Line 734"/>
          <p:cNvSpPr>
            <a:spLocks noChangeShapeType="1"/>
          </p:cNvSpPr>
          <p:nvPr/>
        </p:nvSpPr>
        <p:spPr bwMode="auto">
          <a:xfrm>
            <a:off x="9089014" y="1881566"/>
            <a:ext cx="13386" cy="5082849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09271" name="AutoShape 727"/>
          <p:cNvSpPr>
            <a:spLocks noChangeArrowheads="1"/>
          </p:cNvSpPr>
          <p:nvPr/>
        </p:nvSpPr>
        <p:spPr bwMode="auto">
          <a:xfrm>
            <a:off x="7419125" y="6176788"/>
            <a:ext cx="1492526" cy="679113"/>
          </a:xfrm>
          <a:prstGeom prst="wedgeRoundRectCallout">
            <a:avLst>
              <a:gd name="adj1" fmla="val 62667"/>
              <a:gd name="adj2" fmla="val -240981"/>
              <a:gd name="adj3" fmla="val 16667"/>
            </a:avLst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6450" tIns="50155" rIns="96450" bIns="50155"/>
          <a:lstStyle/>
          <a:p>
            <a:pPr algn="ctr"/>
            <a:r>
              <a:rPr lang="ru-RU" sz="1400" b="1"/>
              <a:t>7.Обозначьте время такта</a:t>
            </a:r>
          </a:p>
        </p:txBody>
      </p:sp>
      <p:sp>
        <p:nvSpPr>
          <p:cNvPr id="109279" name="AutoShape 735"/>
          <p:cNvSpPr>
            <a:spLocks noChangeArrowheads="1"/>
          </p:cNvSpPr>
          <p:nvPr/>
        </p:nvSpPr>
        <p:spPr bwMode="auto">
          <a:xfrm>
            <a:off x="7857515" y="2758466"/>
            <a:ext cx="1218115" cy="518087"/>
          </a:xfrm>
          <a:prstGeom prst="leftRightArrow">
            <a:avLst>
              <a:gd name="adj1" fmla="val 50000"/>
              <a:gd name="adj2" fmla="val 49189"/>
            </a:avLst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6450" tIns="50155" rIns="96450" bIns="50155" anchor="ctr"/>
          <a:lstStyle/>
          <a:p>
            <a:endParaRPr lang="ru-RU"/>
          </a:p>
        </p:txBody>
      </p:sp>
      <p:sp>
        <p:nvSpPr>
          <p:cNvPr id="109280" name="AutoShape 736"/>
          <p:cNvSpPr>
            <a:spLocks noChangeArrowheads="1"/>
          </p:cNvSpPr>
          <p:nvPr/>
        </p:nvSpPr>
        <p:spPr bwMode="auto">
          <a:xfrm>
            <a:off x="8841400" y="3502336"/>
            <a:ext cx="1377073" cy="1256710"/>
          </a:xfrm>
          <a:prstGeom prst="wedgeRoundRectCallout">
            <a:avLst>
              <a:gd name="adj1" fmla="val -81833"/>
              <a:gd name="adj2" fmla="val -75486"/>
              <a:gd name="adj3" fmla="val 16667"/>
            </a:avLst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6450" tIns="50155" rIns="96450" bIns="50155"/>
          <a:lstStyle/>
          <a:p>
            <a:pPr algn="ctr"/>
            <a:r>
              <a:rPr lang="ru-RU" sz="1400" b="1"/>
              <a:t>8.Покажите время ожидания с помощью стрелки</a:t>
            </a:r>
          </a:p>
        </p:txBody>
      </p:sp>
      <p:sp>
        <p:nvSpPr>
          <p:cNvPr id="109283" name="AutoShape 739"/>
          <p:cNvSpPr>
            <a:spLocks noChangeArrowheads="1"/>
          </p:cNvSpPr>
          <p:nvPr/>
        </p:nvSpPr>
        <p:spPr bwMode="auto">
          <a:xfrm>
            <a:off x="1114401" y="5247377"/>
            <a:ext cx="3135643" cy="1184948"/>
          </a:xfrm>
          <a:prstGeom prst="wedgeRoundRectCallout">
            <a:avLst>
              <a:gd name="adj1" fmla="val 71454"/>
              <a:gd name="adj2" fmla="val -308639"/>
              <a:gd name="adj3" fmla="val 16667"/>
            </a:avLst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6450" tIns="50155" rIns="96450" bIns="50155"/>
          <a:lstStyle/>
          <a:p>
            <a:pPr algn="ctr"/>
            <a:r>
              <a:rPr lang="ru-RU" sz="1400" b="1"/>
              <a:t>4.Отложите в масштабе времени элемент и если оператор работает в одном и том же месте, то вертикальную линию опустите на следующею строчку </a:t>
            </a:r>
          </a:p>
        </p:txBody>
      </p:sp>
      <p:sp>
        <p:nvSpPr>
          <p:cNvPr id="109284" name="AutoShape 740"/>
          <p:cNvSpPr>
            <a:spLocks noChangeArrowheads="1"/>
          </p:cNvSpPr>
          <p:nvPr/>
        </p:nvSpPr>
        <p:spPr bwMode="auto">
          <a:xfrm>
            <a:off x="5173646" y="841891"/>
            <a:ext cx="2168514" cy="469078"/>
          </a:xfrm>
          <a:prstGeom prst="wedgeRoundRectCallout">
            <a:avLst>
              <a:gd name="adj1" fmla="val 14199"/>
              <a:gd name="adj2" fmla="val 145894"/>
              <a:gd name="adj3" fmla="val 16667"/>
            </a:avLst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6450" tIns="50155" rIns="96450" bIns="50155"/>
          <a:lstStyle/>
          <a:p>
            <a:pPr algn="ctr"/>
            <a:r>
              <a:rPr lang="ru-RU" sz="1400" b="1"/>
              <a:t>3.Выберите масштаб</a:t>
            </a:r>
          </a:p>
        </p:txBody>
      </p:sp>
      <p:sp>
        <p:nvSpPr>
          <p:cNvPr id="109285" name="AutoShape 741"/>
          <p:cNvSpPr>
            <a:spLocks noChangeArrowheads="1"/>
          </p:cNvSpPr>
          <p:nvPr/>
        </p:nvSpPr>
        <p:spPr bwMode="auto">
          <a:xfrm>
            <a:off x="1790389" y="460330"/>
            <a:ext cx="1972745" cy="1123688"/>
          </a:xfrm>
          <a:prstGeom prst="wedgeRoundRectCallout">
            <a:avLst>
              <a:gd name="adj1" fmla="val -81042"/>
              <a:gd name="adj2" fmla="val 83491"/>
              <a:gd name="adj3" fmla="val 16667"/>
            </a:avLst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6450" tIns="50155" rIns="96450" bIns="50155"/>
          <a:lstStyle/>
          <a:p>
            <a:pPr algn="ctr"/>
            <a:r>
              <a:rPr lang="ru-RU" sz="1400" b="1"/>
              <a:t>1.Запишите рабочие элементы по номерам и </a:t>
            </a:r>
            <a:r>
              <a:rPr lang="en-US" sz="1400" b="1"/>
              <a:t>t</a:t>
            </a:r>
            <a:r>
              <a:rPr lang="ru-RU" sz="1400"/>
              <a:t>отрегулированное </a:t>
            </a:r>
            <a:r>
              <a:rPr lang="ru-RU" sz="1400" b="1"/>
              <a:t>для каждого</a:t>
            </a:r>
            <a:endParaRPr lang="ru-RU" sz="1400"/>
          </a:p>
        </p:txBody>
      </p:sp>
      <p:sp>
        <p:nvSpPr>
          <p:cNvPr id="109286" name="AutoShape 742"/>
          <p:cNvSpPr>
            <a:spLocks noChangeArrowheads="1"/>
          </p:cNvSpPr>
          <p:nvPr/>
        </p:nvSpPr>
        <p:spPr bwMode="auto">
          <a:xfrm>
            <a:off x="997250" y="3435825"/>
            <a:ext cx="2049714" cy="959160"/>
          </a:xfrm>
          <a:prstGeom prst="wedgeRoundRectCallout">
            <a:avLst>
              <a:gd name="adj1" fmla="val 52611"/>
              <a:gd name="adj2" fmla="val -205657"/>
              <a:gd name="adj3" fmla="val 16667"/>
            </a:avLst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6450" tIns="50155" rIns="96450" bIns="50155"/>
          <a:lstStyle/>
          <a:p>
            <a:pPr algn="ctr"/>
            <a:r>
              <a:rPr lang="ru-RU" sz="1400" b="1"/>
              <a:t>2.Запишите время ручной работы, работы машины и время переходов</a:t>
            </a:r>
          </a:p>
        </p:txBody>
      </p:sp>
      <p:sp>
        <p:nvSpPr>
          <p:cNvPr id="109287" name="AutoShape 743"/>
          <p:cNvSpPr>
            <a:spLocks noChangeArrowheads="1"/>
          </p:cNvSpPr>
          <p:nvPr/>
        </p:nvSpPr>
        <p:spPr bwMode="auto">
          <a:xfrm>
            <a:off x="4526126" y="4724040"/>
            <a:ext cx="3301293" cy="771878"/>
          </a:xfrm>
          <a:prstGeom prst="wedgeRoundRectCallout">
            <a:avLst>
              <a:gd name="adj1" fmla="val 6514"/>
              <a:gd name="adj2" fmla="val -351815"/>
              <a:gd name="adj3" fmla="val 16667"/>
            </a:avLst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6450" tIns="50155" rIns="96450" bIns="50155"/>
          <a:lstStyle/>
          <a:p>
            <a:pPr algn="ctr"/>
            <a:r>
              <a:rPr lang="ru-RU" sz="1400" b="1"/>
              <a:t>5.Если оператор переходит на другое место то соедините эти элементы волнистой линией</a:t>
            </a:r>
          </a:p>
        </p:txBody>
      </p:sp>
    </p:spTree>
    <p:extLst>
      <p:ext uri="{BB962C8B-B14F-4D97-AF65-F5344CB8AC3E}">
        <p14:creationId xmlns:p14="http://schemas.microsoft.com/office/powerpoint/2010/main" val="11418738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3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C748C5-5FA5-4F82-84AF-616E275767FF}" type="slidenum">
              <a:rPr lang="ru-RU"/>
              <a:pPr/>
              <a:t>45</a:t>
            </a:fld>
            <a:endParaRPr lang="ru-RU"/>
          </a:p>
        </p:txBody>
      </p:sp>
      <p:sp>
        <p:nvSpPr>
          <p:cNvPr id="123906" name="Rectangle 2"/>
          <p:cNvSpPr>
            <a:spLocks noGrp="1" noChangeArrowheads="1"/>
          </p:cNvSpPr>
          <p:nvPr>
            <p:ph type="title"/>
          </p:nvPr>
        </p:nvSpPr>
        <p:spPr>
          <a:xfrm>
            <a:off x="2486428" y="236290"/>
            <a:ext cx="7328770" cy="588098"/>
          </a:xfrm>
        </p:spPr>
        <p:txBody>
          <a:bodyPr/>
          <a:lstStyle/>
          <a:p>
            <a:pPr algn="l"/>
            <a:r>
              <a:rPr lang="ru-RU" sz="1900" b="1">
                <a:latin typeface="Arial" charset="0"/>
              </a:rPr>
              <a:t>Объединенная Карта Стандартизированной Работы</a:t>
            </a:r>
          </a:p>
        </p:txBody>
      </p:sp>
      <p:sp>
        <p:nvSpPr>
          <p:cNvPr id="123908" name="Rectangle 4"/>
          <p:cNvSpPr>
            <a:spLocks noChangeArrowheads="1"/>
          </p:cNvSpPr>
          <p:nvPr/>
        </p:nvSpPr>
        <p:spPr bwMode="auto">
          <a:xfrm>
            <a:off x="4959469" y="3537355"/>
            <a:ext cx="10440988" cy="4067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7996" tIns="48997" rIns="97996" bIns="48997">
            <a:spAutoFit/>
          </a:bodyPr>
          <a:lstStyle/>
          <a:p>
            <a:endParaRPr lang="ru-RU"/>
          </a:p>
        </p:txBody>
      </p:sp>
      <p:graphicFrame>
        <p:nvGraphicFramePr>
          <p:cNvPr id="123911" name="Group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25975807"/>
              </p:ext>
            </p:extLst>
          </p:nvPr>
        </p:nvGraphicFramePr>
        <p:xfrm>
          <a:off x="609080" y="1422989"/>
          <a:ext cx="3125604" cy="6007634"/>
        </p:xfrm>
        <a:graphic>
          <a:graphicData uri="http://schemas.openxmlformats.org/drawingml/2006/table">
            <a:tbl>
              <a:tblPr/>
              <a:tblGrid>
                <a:gridCol w="416636"/>
                <a:gridCol w="1745184"/>
                <a:gridCol w="501971"/>
                <a:gridCol w="461813"/>
              </a:tblGrid>
              <a:tr h="207496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№</a:t>
                      </a: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Рабочий Элемент 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(</a:t>
                      </a:r>
                      <a:r>
                        <a:rPr kumimoji="0" lang="en-US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t–</a:t>
                      </a: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отрегулированное)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Время: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07496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Ручн.р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Авто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380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1.</a:t>
                      </a: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Взять дверь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</a:t>
                      </a:r>
                      <a:r>
                        <a:rPr kumimoji="0" 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”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23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884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2.</a:t>
                      </a: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Установить дверь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</a:t>
                      </a:r>
                      <a:r>
                        <a:rPr kumimoji="0" 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”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08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  <a:r>
                        <a:rPr kumimoji="0" lang="he-IL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״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38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884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3.</a:t>
                      </a: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Установить гайку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</a:t>
                      </a:r>
                      <a:r>
                        <a:rPr kumimoji="0" 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”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73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  <a:r>
                        <a:rPr kumimoji="0" lang="he-IL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״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38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884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4.</a:t>
                      </a: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Установить гайку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1”93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  <a:r>
                        <a:rPr kumimoji="0" lang="he-IL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״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37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884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5.</a:t>
                      </a: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Снять дверь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  <a:r>
                        <a:rPr kumimoji="0" 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”9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884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6.</a:t>
                      </a: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Положить дверь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</a:t>
                      </a:r>
                      <a:r>
                        <a:rPr kumimoji="0" 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”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15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884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884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884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884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245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245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749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749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749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749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749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749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797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                                             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Итог:</a:t>
                      </a:r>
                      <a:r>
                        <a:rPr kumimoji="0" 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                                                                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                  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8</a:t>
                      </a:r>
                      <a:r>
                        <a:rPr kumimoji="0" lang="he-IL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״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05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6137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cap="flat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>
                      <a:noFill/>
                    </a:lnL>
                    <a:lnR cap="flat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</a:tbl>
          </a:graphicData>
        </a:graphic>
      </p:graphicFrame>
      <p:graphicFrame>
        <p:nvGraphicFramePr>
          <p:cNvPr id="124039" name="Group 135"/>
          <p:cNvGraphicFramePr>
            <a:graphicFrameLocks noGrp="1"/>
          </p:cNvGraphicFramePr>
          <p:nvPr/>
        </p:nvGraphicFramePr>
        <p:xfrm>
          <a:off x="609060" y="840165"/>
          <a:ext cx="9639506" cy="571296"/>
        </p:xfrm>
        <a:graphic>
          <a:graphicData uri="http://schemas.openxmlformats.org/drawingml/2006/table">
            <a:tbl>
              <a:tblPr/>
              <a:tblGrid>
                <a:gridCol w="3445191"/>
                <a:gridCol w="2939873"/>
                <a:gridCol w="3254442"/>
              </a:tblGrid>
              <a:tr h="28564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Номер детали: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6375-11(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л) 6375-10(п)</a:t>
                      </a: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Дата: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Ежедн.Требуемый Объем: 2880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564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Название детали: дверь</a:t>
                      </a: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Участок: сварка двери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Время такта: 20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"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124053" name="Group 149"/>
          <p:cNvGraphicFramePr>
            <a:graphicFrameLocks noGrp="1"/>
          </p:cNvGraphicFramePr>
          <p:nvPr/>
        </p:nvGraphicFramePr>
        <p:xfrm>
          <a:off x="3724623" y="1634774"/>
          <a:ext cx="416636" cy="6334619"/>
        </p:xfrm>
        <a:graphic>
          <a:graphicData uri="http://schemas.openxmlformats.org/drawingml/2006/table">
            <a:tbl>
              <a:tblPr/>
              <a:tblGrid>
                <a:gridCol w="416636"/>
              </a:tblGrid>
              <a:tr h="2014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5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переходы</a:t>
                      </a:r>
                    </a:p>
                  </a:txBody>
                  <a:tcPr marL="60236" marR="60236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27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</a:t>
                      </a:r>
                      <a:r>
                        <a:rPr kumimoji="0" 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”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29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87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029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004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51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</a:t>
                      </a:r>
                      <a:r>
                        <a:rPr kumimoji="0" 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”6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51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1”16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50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304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304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904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004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004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105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749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749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749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87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5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749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97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881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r>
                        <a:rPr kumimoji="0" lang="he-IL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״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07</a:t>
                      </a: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885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cap="flat">
                      <a:noFill/>
                    </a:lnL>
                    <a:lnR cap="flat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24105" name="Line 201"/>
          <p:cNvSpPr>
            <a:spLocks noChangeShapeType="1"/>
          </p:cNvSpPr>
          <p:nvPr/>
        </p:nvSpPr>
        <p:spPr bwMode="auto">
          <a:xfrm flipH="1">
            <a:off x="4139585" y="1457995"/>
            <a:ext cx="1674" cy="2222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7996" tIns="48997" rIns="97996" bIns="48997"/>
          <a:lstStyle/>
          <a:p>
            <a:endParaRPr lang="ru-RU"/>
          </a:p>
        </p:txBody>
      </p:sp>
      <p:graphicFrame>
        <p:nvGraphicFramePr>
          <p:cNvPr id="124106" name="Group 202"/>
          <p:cNvGraphicFramePr>
            <a:graphicFrameLocks noGrp="1"/>
          </p:cNvGraphicFramePr>
          <p:nvPr/>
        </p:nvGraphicFramePr>
        <p:xfrm>
          <a:off x="4141259" y="1872841"/>
          <a:ext cx="6097288" cy="5186121"/>
        </p:xfrm>
        <a:graphic>
          <a:graphicData uri="http://schemas.openxmlformats.org/drawingml/2006/table">
            <a:tbl>
              <a:tblPr/>
              <a:tblGrid>
                <a:gridCol w="103741"/>
                <a:gridCol w="103741"/>
                <a:gridCol w="103741"/>
                <a:gridCol w="102067"/>
                <a:gridCol w="103741"/>
                <a:gridCol w="103741"/>
                <a:gridCol w="103741"/>
                <a:gridCol w="102068"/>
                <a:gridCol w="103741"/>
                <a:gridCol w="108760"/>
                <a:gridCol w="100394"/>
                <a:gridCol w="107087"/>
                <a:gridCol w="100394"/>
                <a:gridCol w="100394"/>
                <a:gridCol w="103741"/>
                <a:gridCol w="102068"/>
                <a:gridCol w="103741"/>
                <a:gridCol w="103741"/>
                <a:gridCol w="103741"/>
                <a:gridCol w="102067"/>
                <a:gridCol w="103741"/>
                <a:gridCol w="103741"/>
                <a:gridCol w="103741"/>
                <a:gridCol w="102068"/>
                <a:gridCol w="103741"/>
                <a:gridCol w="103741"/>
                <a:gridCol w="103741"/>
                <a:gridCol w="102067"/>
                <a:gridCol w="103741"/>
                <a:gridCol w="103741"/>
                <a:gridCol w="103741"/>
                <a:gridCol w="102068"/>
                <a:gridCol w="103741"/>
                <a:gridCol w="103741"/>
                <a:gridCol w="103741"/>
                <a:gridCol w="102067"/>
                <a:gridCol w="103741"/>
                <a:gridCol w="103741"/>
                <a:gridCol w="103741"/>
                <a:gridCol w="102068"/>
                <a:gridCol w="103741"/>
                <a:gridCol w="103741"/>
                <a:gridCol w="103741"/>
                <a:gridCol w="102067"/>
                <a:gridCol w="103741"/>
                <a:gridCol w="103741"/>
                <a:gridCol w="103741"/>
                <a:gridCol w="102068"/>
                <a:gridCol w="103741"/>
                <a:gridCol w="103741"/>
                <a:gridCol w="103741"/>
                <a:gridCol w="102067"/>
                <a:gridCol w="103741"/>
                <a:gridCol w="103741"/>
                <a:gridCol w="103741"/>
                <a:gridCol w="102068"/>
                <a:gridCol w="103741"/>
                <a:gridCol w="103741"/>
                <a:gridCol w="103741"/>
              </a:tblGrid>
              <a:tr h="31330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828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453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303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003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70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553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128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87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778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70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103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75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003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128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128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003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87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128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75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003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5788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1786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303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20079" marR="20079" marT="50408" marB="504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25608" name="Line 680"/>
          <p:cNvSpPr>
            <a:spLocks noChangeShapeType="1"/>
          </p:cNvSpPr>
          <p:nvPr/>
        </p:nvSpPr>
        <p:spPr bwMode="auto">
          <a:xfrm flipV="1">
            <a:off x="10248566" y="1403735"/>
            <a:ext cx="0" cy="47783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lIns="97996" tIns="48997" rIns="97996" bIns="48997"/>
          <a:lstStyle/>
          <a:p>
            <a:endParaRPr lang="ru-RU"/>
          </a:p>
        </p:txBody>
      </p:sp>
      <p:sp>
        <p:nvSpPr>
          <p:cNvPr id="125609" name="Rectangle 681"/>
          <p:cNvSpPr>
            <a:spLocks noChangeArrowheads="1"/>
          </p:cNvSpPr>
          <p:nvPr/>
        </p:nvSpPr>
        <p:spPr bwMode="auto">
          <a:xfrm>
            <a:off x="9432030" y="234539"/>
            <a:ext cx="818212" cy="581097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7996" tIns="48997" rIns="97996" bIns="48997" anchor="ctr"/>
          <a:lstStyle/>
          <a:p>
            <a:endParaRPr lang="ru-RU"/>
          </a:p>
        </p:txBody>
      </p:sp>
      <p:sp>
        <p:nvSpPr>
          <p:cNvPr id="125610" name="Line 682"/>
          <p:cNvSpPr>
            <a:spLocks noChangeShapeType="1"/>
          </p:cNvSpPr>
          <p:nvPr/>
        </p:nvSpPr>
        <p:spPr bwMode="auto">
          <a:xfrm>
            <a:off x="9614410" y="227538"/>
            <a:ext cx="0" cy="60385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7996" tIns="48997" rIns="97996" bIns="48997"/>
          <a:lstStyle/>
          <a:p>
            <a:endParaRPr lang="ru-RU"/>
          </a:p>
        </p:txBody>
      </p:sp>
      <p:sp>
        <p:nvSpPr>
          <p:cNvPr id="125611" name="Line 683"/>
          <p:cNvSpPr>
            <a:spLocks noChangeShapeType="1"/>
          </p:cNvSpPr>
          <p:nvPr/>
        </p:nvSpPr>
        <p:spPr bwMode="auto">
          <a:xfrm>
            <a:off x="9432028" y="521587"/>
            <a:ext cx="81151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7996" tIns="48997" rIns="97996" bIns="48997"/>
          <a:lstStyle/>
          <a:p>
            <a:endParaRPr lang="ru-RU"/>
          </a:p>
        </p:txBody>
      </p:sp>
      <p:sp>
        <p:nvSpPr>
          <p:cNvPr id="125612" name="Line 684"/>
          <p:cNvSpPr>
            <a:spLocks noChangeShapeType="1"/>
          </p:cNvSpPr>
          <p:nvPr/>
        </p:nvSpPr>
        <p:spPr bwMode="auto">
          <a:xfrm>
            <a:off x="9432028" y="369312"/>
            <a:ext cx="809846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7996" tIns="48997" rIns="97996" bIns="48997"/>
          <a:lstStyle/>
          <a:p>
            <a:endParaRPr lang="ru-RU"/>
          </a:p>
        </p:txBody>
      </p:sp>
      <p:sp>
        <p:nvSpPr>
          <p:cNvPr id="125613" name="Line 685"/>
          <p:cNvSpPr>
            <a:spLocks noChangeShapeType="1"/>
          </p:cNvSpPr>
          <p:nvPr/>
        </p:nvSpPr>
        <p:spPr bwMode="auto">
          <a:xfrm>
            <a:off x="9432033" y="663361"/>
            <a:ext cx="801479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7996" tIns="48997" rIns="97996" bIns="48997"/>
          <a:lstStyle/>
          <a:p>
            <a:endParaRPr lang="ru-RU"/>
          </a:p>
        </p:txBody>
      </p:sp>
      <p:sp>
        <p:nvSpPr>
          <p:cNvPr id="125614" name="Line 686"/>
          <p:cNvSpPr>
            <a:spLocks noChangeShapeType="1"/>
          </p:cNvSpPr>
          <p:nvPr/>
        </p:nvSpPr>
        <p:spPr bwMode="auto">
          <a:xfrm>
            <a:off x="9457126" y="294049"/>
            <a:ext cx="11378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lIns="97996" tIns="48997" rIns="97996" bIns="48997"/>
          <a:lstStyle/>
          <a:p>
            <a:endParaRPr lang="ru-RU"/>
          </a:p>
        </p:txBody>
      </p:sp>
      <p:sp>
        <p:nvSpPr>
          <p:cNvPr id="125615" name="Line 687"/>
          <p:cNvSpPr>
            <a:spLocks noChangeShapeType="1"/>
          </p:cNvSpPr>
          <p:nvPr/>
        </p:nvSpPr>
        <p:spPr bwMode="auto">
          <a:xfrm>
            <a:off x="9458811" y="437573"/>
            <a:ext cx="120473" cy="0"/>
          </a:xfrm>
          <a:prstGeom prst="line">
            <a:avLst/>
          </a:prstGeom>
          <a:noFill/>
          <a:ln w="12700">
            <a:solidFill>
              <a:schemeClr val="tx1"/>
            </a:solidFill>
            <a:prstDash val="sysDot"/>
            <a:round/>
            <a:headEnd/>
            <a:tailEnd/>
          </a:ln>
          <a:effectLst/>
        </p:spPr>
        <p:txBody>
          <a:bodyPr lIns="97996" tIns="48997" rIns="97996" bIns="48997"/>
          <a:lstStyle/>
          <a:p>
            <a:endParaRPr lang="ru-RU"/>
          </a:p>
        </p:txBody>
      </p:sp>
      <p:sp>
        <p:nvSpPr>
          <p:cNvPr id="125616" name="AutoShape 688"/>
          <p:cNvSpPr>
            <a:spLocks noChangeArrowheads="1"/>
          </p:cNvSpPr>
          <p:nvPr/>
        </p:nvSpPr>
        <p:spPr bwMode="auto">
          <a:xfrm>
            <a:off x="9453805" y="708897"/>
            <a:ext cx="140553" cy="52509"/>
          </a:xfrm>
          <a:prstGeom prst="leftRightArrow">
            <a:avLst>
              <a:gd name="adj1" fmla="val 50000"/>
              <a:gd name="adj2" fmla="val 5600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7996" tIns="48997" rIns="97996" bIns="48997" anchor="ctr"/>
          <a:lstStyle/>
          <a:p>
            <a:endParaRPr lang="ru-RU"/>
          </a:p>
        </p:txBody>
      </p:sp>
      <p:sp>
        <p:nvSpPr>
          <p:cNvPr id="125617" name="Freeform 689"/>
          <p:cNvSpPr>
            <a:spLocks/>
          </p:cNvSpPr>
          <p:nvPr/>
        </p:nvSpPr>
        <p:spPr bwMode="auto">
          <a:xfrm>
            <a:off x="9458811" y="582853"/>
            <a:ext cx="120473" cy="29754"/>
          </a:xfrm>
          <a:custGeom>
            <a:avLst/>
            <a:gdLst/>
            <a:ahLst/>
            <a:cxnLst>
              <a:cxn ang="0">
                <a:pos x="0" y="10"/>
              </a:cxn>
              <a:cxn ang="0">
                <a:pos x="16" y="1"/>
              </a:cxn>
              <a:cxn ang="0">
                <a:pos x="33" y="17"/>
              </a:cxn>
              <a:cxn ang="0">
                <a:pos x="52" y="1"/>
              </a:cxn>
              <a:cxn ang="0">
                <a:pos x="67" y="17"/>
              </a:cxn>
            </a:cxnLst>
            <a:rect l="0" t="0" r="r" b="b"/>
            <a:pathLst>
              <a:path w="67" h="17">
                <a:moveTo>
                  <a:pt x="0" y="10"/>
                </a:moveTo>
                <a:cubicBezTo>
                  <a:pt x="5" y="5"/>
                  <a:pt x="11" y="0"/>
                  <a:pt x="16" y="1"/>
                </a:cubicBezTo>
                <a:cubicBezTo>
                  <a:pt x="21" y="2"/>
                  <a:pt x="27" y="17"/>
                  <a:pt x="33" y="17"/>
                </a:cubicBezTo>
                <a:cubicBezTo>
                  <a:pt x="39" y="17"/>
                  <a:pt x="46" y="1"/>
                  <a:pt x="52" y="1"/>
                </a:cubicBezTo>
                <a:cubicBezTo>
                  <a:pt x="58" y="1"/>
                  <a:pt x="64" y="16"/>
                  <a:pt x="67" y="17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7996" tIns="48997" rIns="97996" bIns="48997"/>
          <a:lstStyle/>
          <a:p>
            <a:endParaRPr lang="ru-RU"/>
          </a:p>
        </p:txBody>
      </p:sp>
      <p:sp>
        <p:nvSpPr>
          <p:cNvPr id="125618" name="Text Box 690"/>
          <p:cNvSpPr txBox="1">
            <a:spLocks noChangeArrowheads="1"/>
          </p:cNvSpPr>
          <p:nvPr/>
        </p:nvSpPr>
        <p:spPr bwMode="auto">
          <a:xfrm>
            <a:off x="9636189" y="246818"/>
            <a:ext cx="465159" cy="10035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19293" tIns="11591" rIns="19293" bIns="11591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500"/>
              <a:t>Ручная Раб.</a:t>
            </a:r>
          </a:p>
        </p:txBody>
      </p:sp>
      <p:sp>
        <p:nvSpPr>
          <p:cNvPr id="125619" name="Text Box 691"/>
          <p:cNvSpPr txBox="1">
            <a:spLocks noChangeArrowheads="1"/>
          </p:cNvSpPr>
          <p:nvPr/>
        </p:nvSpPr>
        <p:spPr bwMode="auto">
          <a:xfrm>
            <a:off x="9636189" y="385092"/>
            <a:ext cx="465159" cy="10035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19293" tIns="11591" rIns="19293" bIns="11591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500"/>
              <a:t>Автом. Раб.</a:t>
            </a:r>
          </a:p>
        </p:txBody>
      </p:sp>
      <p:sp>
        <p:nvSpPr>
          <p:cNvPr id="125620" name="Text Box 692"/>
          <p:cNvSpPr txBox="1">
            <a:spLocks noChangeArrowheads="1"/>
          </p:cNvSpPr>
          <p:nvPr/>
        </p:nvSpPr>
        <p:spPr bwMode="auto">
          <a:xfrm>
            <a:off x="9639509" y="537368"/>
            <a:ext cx="466832" cy="10035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19293" tIns="11591" rIns="19293" bIns="11591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sz="500"/>
              <a:t>Переходы</a:t>
            </a:r>
          </a:p>
        </p:txBody>
      </p:sp>
      <p:sp>
        <p:nvSpPr>
          <p:cNvPr id="125621" name="Text Box 693"/>
          <p:cNvSpPr txBox="1">
            <a:spLocks noChangeArrowheads="1"/>
          </p:cNvSpPr>
          <p:nvPr/>
        </p:nvSpPr>
        <p:spPr bwMode="auto">
          <a:xfrm>
            <a:off x="9649575" y="679141"/>
            <a:ext cx="465159" cy="10035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19293" tIns="11591" rIns="19293" bIns="11591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sz="500"/>
              <a:t>Ожидание</a:t>
            </a:r>
          </a:p>
        </p:txBody>
      </p:sp>
      <p:sp>
        <p:nvSpPr>
          <p:cNvPr id="125622" name="Rectangle 694"/>
          <p:cNvSpPr>
            <a:spLocks noChangeArrowheads="1"/>
          </p:cNvSpPr>
          <p:nvPr/>
        </p:nvSpPr>
        <p:spPr bwMode="auto">
          <a:xfrm>
            <a:off x="4146277" y="1900817"/>
            <a:ext cx="552168" cy="77013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7996" tIns="48997" rIns="97996" bIns="48997" anchor="ctr"/>
          <a:lstStyle/>
          <a:p>
            <a:endParaRPr lang="ru-RU"/>
          </a:p>
        </p:txBody>
      </p:sp>
      <p:sp>
        <p:nvSpPr>
          <p:cNvPr id="125623" name="Text Box 695"/>
          <p:cNvSpPr txBox="1">
            <a:spLocks noChangeArrowheads="1"/>
          </p:cNvSpPr>
          <p:nvPr/>
        </p:nvSpPr>
        <p:spPr bwMode="auto">
          <a:xfrm>
            <a:off x="4400613" y="1619049"/>
            <a:ext cx="5819511" cy="2222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7996" tIns="48997" rIns="97996" bIns="48997">
            <a:spAutoFit/>
          </a:bodyPr>
          <a:lstStyle/>
          <a:p>
            <a:endParaRPr lang="ru-RU" sz="800">
              <a:latin typeface="Times New Roman" pitchFamily="18" charset="0"/>
            </a:endParaRPr>
          </a:p>
        </p:txBody>
      </p:sp>
      <p:sp>
        <p:nvSpPr>
          <p:cNvPr id="125624" name="Rectangle 696"/>
          <p:cNvSpPr>
            <a:spLocks noChangeArrowheads="1"/>
          </p:cNvSpPr>
          <p:nvPr/>
        </p:nvSpPr>
        <p:spPr bwMode="auto">
          <a:xfrm>
            <a:off x="5267372" y="2119633"/>
            <a:ext cx="465159" cy="57759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7996" tIns="48997" rIns="97996" bIns="48997" anchor="ctr"/>
          <a:lstStyle/>
          <a:p>
            <a:endParaRPr lang="ru-RU"/>
          </a:p>
        </p:txBody>
      </p:sp>
      <p:sp>
        <p:nvSpPr>
          <p:cNvPr id="125625" name="Rectangle 697"/>
          <p:cNvSpPr>
            <a:spLocks noChangeArrowheads="1"/>
          </p:cNvSpPr>
          <p:nvPr/>
        </p:nvSpPr>
        <p:spPr bwMode="auto">
          <a:xfrm>
            <a:off x="5933319" y="2319166"/>
            <a:ext cx="692719" cy="78763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7996" tIns="48997" rIns="97996" bIns="48997" anchor="ctr"/>
          <a:lstStyle/>
          <a:p>
            <a:endParaRPr lang="ru-RU"/>
          </a:p>
        </p:txBody>
      </p:sp>
      <p:sp>
        <p:nvSpPr>
          <p:cNvPr id="125626" name="Rectangle 698"/>
          <p:cNvSpPr>
            <a:spLocks noChangeArrowheads="1"/>
          </p:cNvSpPr>
          <p:nvPr/>
        </p:nvSpPr>
        <p:spPr bwMode="auto">
          <a:xfrm>
            <a:off x="6826801" y="2560706"/>
            <a:ext cx="699411" cy="57759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7996" tIns="48997" rIns="97996" bIns="48997" anchor="ctr"/>
          <a:lstStyle/>
          <a:p>
            <a:endParaRPr lang="ru-RU"/>
          </a:p>
        </p:txBody>
      </p:sp>
      <p:sp>
        <p:nvSpPr>
          <p:cNvPr id="125627" name="Freeform 699"/>
          <p:cNvSpPr>
            <a:spLocks/>
          </p:cNvSpPr>
          <p:nvPr/>
        </p:nvSpPr>
        <p:spPr bwMode="auto">
          <a:xfrm>
            <a:off x="4623176" y="1918320"/>
            <a:ext cx="630809" cy="245041"/>
          </a:xfrm>
          <a:custGeom>
            <a:avLst/>
            <a:gdLst/>
            <a:ahLst/>
            <a:cxnLst>
              <a:cxn ang="0">
                <a:pos x="3" y="2"/>
              </a:cxn>
              <a:cxn ang="0">
                <a:pos x="39" y="8"/>
              </a:cxn>
              <a:cxn ang="0">
                <a:pos x="63" y="44"/>
              </a:cxn>
              <a:cxn ang="0">
                <a:pos x="117" y="38"/>
              </a:cxn>
              <a:cxn ang="0">
                <a:pos x="159" y="92"/>
              </a:cxn>
              <a:cxn ang="0">
                <a:pos x="213" y="68"/>
              </a:cxn>
              <a:cxn ang="0">
                <a:pos x="261" y="122"/>
              </a:cxn>
              <a:cxn ang="0">
                <a:pos x="321" y="98"/>
              </a:cxn>
              <a:cxn ang="0">
                <a:pos x="357" y="140"/>
              </a:cxn>
              <a:cxn ang="0">
                <a:pos x="375" y="122"/>
              </a:cxn>
            </a:cxnLst>
            <a:rect l="0" t="0" r="r" b="b"/>
            <a:pathLst>
              <a:path w="377" h="140">
                <a:moveTo>
                  <a:pt x="3" y="2"/>
                </a:moveTo>
                <a:cubicBezTo>
                  <a:pt x="15" y="4"/>
                  <a:pt x="30" y="0"/>
                  <a:pt x="39" y="8"/>
                </a:cubicBezTo>
                <a:cubicBezTo>
                  <a:pt x="104" y="63"/>
                  <a:pt x="0" y="23"/>
                  <a:pt x="63" y="44"/>
                </a:cubicBezTo>
                <a:cubicBezTo>
                  <a:pt x="105" y="30"/>
                  <a:pt x="87" y="28"/>
                  <a:pt x="117" y="38"/>
                </a:cubicBezTo>
                <a:cubicBezTo>
                  <a:pt x="126" y="65"/>
                  <a:pt x="135" y="74"/>
                  <a:pt x="159" y="92"/>
                </a:cubicBezTo>
                <a:cubicBezTo>
                  <a:pt x="179" y="72"/>
                  <a:pt x="185" y="59"/>
                  <a:pt x="213" y="68"/>
                </a:cubicBezTo>
                <a:cubicBezTo>
                  <a:pt x="226" y="106"/>
                  <a:pt x="224" y="110"/>
                  <a:pt x="261" y="122"/>
                </a:cubicBezTo>
                <a:cubicBezTo>
                  <a:pt x="284" y="99"/>
                  <a:pt x="288" y="90"/>
                  <a:pt x="321" y="98"/>
                </a:cubicBezTo>
                <a:cubicBezTo>
                  <a:pt x="329" y="122"/>
                  <a:pt x="333" y="132"/>
                  <a:pt x="357" y="140"/>
                </a:cubicBezTo>
                <a:cubicBezTo>
                  <a:pt x="377" y="127"/>
                  <a:pt x="375" y="135"/>
                  <a:pt x="375" y="12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7996" tIns="48997" rIns="97996" bIns="48997"/>
          <a:lstStyle/>
          <a:p>
            <a:endParaRPr lang="ru-RU"/>
          </a:p>
        </p:txBody>
      </p:sp>
      <p:sp>
        <p:nvSpPr>
          <p:cNvPr id="125628" name="AutoShape 700"/>
          <p:cNvSpPr>
            <a:spLocks noChangeArrowheads="1"/>
          </p:cNvSpPr>
          <p:nvPr/>
        </p:nvSpPr>
        <p:spPr bwMode="auto">
          <a:xfrm>
            <a:off x="5692347" y="2257883"/>
            <a:ext cx="244292" cy="129522"/>
          </a:xfrm>
          <a:prstGeom prst="leftRightArrow">
            <a:avLst>
              <a:gd name="adj1" fmla="val 50000"/>
              <a:gd name="adj2" fmla="val 39459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7996" tIns="48997" rIns="97996" bIns="48997" anchor="ctr"/>
          <a:lstStyle/>
          <a:p>
            <a:endParaRPr lang="ru-RU"/>
          </a:p>
        </p:txBody>
      </p:sp>
      <p:sp>
        <p:nvSpPr>
          <p:cNvPr id="125629" name="Rectangle 701"/>
          <p:cNvSpPr>
            <a:spLocks noChangeArrowheads="1"/>
          </p:cNvSpPr>
          <p:nvPr/>
        </p:nvSpPr>
        <p:spPr bwMode="auto">
          <a:xfrm>
            <a:off x="7730350" y="2761961"/>
            <a:ext cx="431694" cy="77013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7996" tIns="48997" rIns="97996" bIns="48997" anchor="ctr"/>
          <a:lstStyle/>
          <a:p>
            <a:endParaRPr lang="ru-RU"/>
          </a:p>
        </p:txBody>
      </p:sp>
      <p:sp>
        <p:nvSpPr>
          <p:cNvPr id="125630" name="Rectangle 702"/>
          <p:cNvSpPr>
            <a:spLocks noChangeArrowheads="1"/>
          </p:cNvSpPr>
          <p:nvPr/>
        </p:nvSpPr>
        <p:spPr bwMode="auto">
          <a:xfrm>
            <a:off x="8985275" y="2940519"/>
            <a:ext cx="461813" cy="8751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7996" tIns="48997" rIns="97996" bIns="48997" anchor="ctr"/>
          <a:lstStyle/>
          <a:p>
            <a:endParaRPr lang="ru-RU"/>
          </a:p>
        </p:txBody>
      </p:sp>
      <p:sp>
        <p:nvSpPr>
          <p:cNvPr id="125631" name="AutoShape 703"/>
          <p:cNvSpPr>
            <a:spLocks noChangeArrowheads="1"/>
          </p:cNvSpPr>
          <p:nvPr/>
        </p:nvSpPr>
        <p:spPr bwMode="auto">
          <a:xfrm>
            <a:off x="6615974" y="2467912"/>
            <a:ext cx="220867" cy="119020"/>
          </a:xfrm>
          <a:prstGeom prst="leftRightArrow">
            <a:avLst>
              <a:gd name="adj1" fmla="val 50000"/>
              <a:gd name="adj2" fmla="val 38824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7996" tIns="48997" rIns="97996" bIns="48997" anchor="ctr"/>
          <a:lstStyle/>
          <a:p>
            <a:endParaRPr lang="ru-RU"/>
          </a:p>
        </p:txBody>
      </p:sp>
      <p:sp>
        <p:nvSpPr>
          <p:cNvPr id="125632" name="AutoShape 704"/>
          <p:cNvSpPr>
            <a:spLocks noChangeArrowheads="1"/>
          </p:cNvSpPr>
          <p:nvPr/>
        </p:nvSpPr>
        <p:spPr bwMode="auto">
          <a:xfrm>
            <a:off x="7559689" y="2677952"/>
            <a:ext cx="170670" cy="129522"/>
          </a:xfrm>
          <a:prstGeom prst="leftRightArrow">
            <a:avLst>
              <a:gd name="adj1" fmla="val 50000"/>
              <a:gd name="adj2" fmla="val 27568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7996" tIns="48997" rIns="97996" bIns="48997" anchor="ctr"/>
          <a:lstStyle/>
          <a:p>
            <a:endParaRPr lang="ru-RU"/>
          </a:p>
        </p:txBody>
      </p:sp>
      <p:sp>
        <p:nvSpPr>
          <p:cNvPr id="125633" name="Freeform 705"/>
          <p:cNvSpPr>
            <a:spLocks/>
          </p:cNvSpPr>
          <p:nvPr/>
        </p:nvSpPr>
        <p:spPr bwMode="auto">
          <a:xfrm>
            <a:off x="8182133" y="2791720"/>
            <a:ext cx="803153" cy="222287"/>
          </a:xfrm>
          <a:custGeom>
            <a:avLst/>
            <a:gdLst/>
            <a:ahLst/>
            <a:cxnLst>
              <a:cxn ang="0">
                <a:pos x="0" y="31"/>
              </a:cxn>
              <a:cxn ang="0">
                <a:pos x="54" y="13"/>
              </a:cxn>
              <a:cxn ang="0">
                <a:pos x="72" y="1"/>
              </a:cxn>
              <a:cxn ang="0">
                <a:pos x="96" y="7"/>
              </a:cxn>
              <a:cxn ang="0">
                <a:pos x="132" y="31"/>
              </a:cxn>
              <a:cxn ang="0">
                <a:pos x="168" y="1"/>
              </a:cxn>
              <a:cxn ang="0">
                <a:pos x="198" y="55"/>
              </a:cxn>
              <a:cxn ang="0">
                <a:pos x="252" y="43"/>
              </a:cxn>
              <a:cxn ang="0">
                <a:pos x="276" y="91"/>
              </a:cxn>
              <a:cxn ang="0">
                <a:pos x="312" y="79"/>
              </a:cxn>
              <a:cxn ang="0">
                <a:pos x="330" y="73"/>
              </a:cxn>
              <a:cxn ang="0">
                <a:pos x="348" y="79"/>
              </a:cxn>
              <a:cxn ang="0">
                <a:pos x="360" y="115"/>
              </a:cxn>
              <a:cxn ang="0">
                <a:pos x="408" y="97"/>
              </a:cxn>
              <a:cxn ang="0">
                <a:pos x="438" y="73"/>
              </a:cxn>
              <a:cxn ang="0">
                <a:pos x="456" y="109"/>
              </a:cxn>
              <a:cxn ang="0">
                <a:pos x="480" y="127"/>
              </a:cxn>
            </a:cxnLst>
            <a:rect l="0" t="0" r="r" b="b"/>
            <a:pathLst>
              <a:path w="480" h="127">
                <a:moveTo>
                  <a:pt x="0" y="31"/>
                </a:moveTo>
                <a:cubicBezTo>
                  <a:pt x="32" y="42"/>
                  <a:pt x="13" y="41"/>
                  <a:pt x="54" y="13"/>
                </a:cubicBezTo>
                <a:cubicBezTo>
                  <a:pt x="60" y="9"/>
                  <a:pt x="72" y="1"/>
                  <a:pt x="72" y="1"/>
                </a:cubicBezTo>
                <a:cubicBezTo>
                  <a:pt x="80" y="3"/>
                  <a:pt x="91" y="1"/>
                  <a:pt x="96" y="7"/>
                </a:cubicBezTo>
                <a:cubicBezTo>
                  <a:pt x="126" y="43"/>
                  <a:pt x="70" y="43"/>
                  <a:pt x="132" y="31"/>
                </a:cubicBezTo>
                <a:cubicBezTo>
                  <a:pt x="134" y="29"/>
                  <a:pt x="161" y="0"/>
                  <a:pt x="168" y="1"/>
                </a:cubicBezTo>
                <a:cubicBezTo>
                  <a:pt x="176" y="3"/>
                  <a:pt x="193" y="48"/>
                  <a:pt x="198" y="55"/>
                </a:cubicBezTo>
                <a:cubicBezTo>
                  <a:pt x="220" y="33"/>
                  <a:pt x="225" y="25"/>
                  <a:pt x="252" y="43"/>
                </a:cubicBezTo>
                <a:cubicBezTo>
                  <a:pt x="254" y="54"/>
                  <a:pt x="251" y="91"/>
                  <a:pt x="276" y="91"/>
                </a:cubicBezTo>
                <a:cubicBezTo>
                  <a:pt x="289" y="91"/>
                  <a:pt x="300" y="83"/>
                  <a:pt x="312" y="79"/>
                </a:cubicBezTo>
                <a:cubicBezTo>
                  <a:pt x="318" y="77"/>
                  <a:pt x="330" y="73"/>
                  <a:pt x="330" y="73"/>
                </a:cubicBezTo>
                <a:cubicBezTo>
                  <a:pt x="336" y="75"/>
                  <a:pt x="344" y="74"/>
                  <a:pt x="348" y="79"/>
                </a:cubicBezTo>
                <a:cubicBezTo>
                  <a:pt x="355" y="89"/>
                  <a:pt x="360" y="115"/>
                  <a:pt x="360" y="115"/>
                </a:cubicBezTo>
                <a:cubicBezTo>
                  <a:pt x="376" y="111"/>
                  <a:pt x="395" y="108"/>
                  <a:pt x="408" y="97"/>
                </a:cubicBezTo>
                <a:cubicBezTo>
                  <a:pt x="444" y="67"/>
                  <a:pt x="395" y="87"/>
                  <a:pt x="438" y="73"/>
                </a:cubicBezTo>
                <a:cubicBezTo>
                  <a:pt x="445" y="84"/>
                  <a:pt x="448" y="99"/>
                  <a:pt x="456" y="109"/>
                </a:cubicBezTo>
                <a:cubicBezTo>
                  <a:pt x="462" y="117"/>
                  <a:pt x="473" y="120"/>
                  <a:pt x="480" y="127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7996" tIns="48997" rIns="97996" bIns="48997"/>
          <a:lstStyle/>
          <a:p>
            <a:endParaRPr lang="ru-RU"/>
          </a:p>
        </p:txBody>
      </p:sp>
      <p:sp>
        <p:nvSpPr>
          <p:cNvPr id="125634" name="AutoShape 706"/>
          <p:cNvSpPr>
            <a:spLocks noChangeArrowheads="1"/>
          </p:cNvSpPr>
          <p:nvPr/>
        </p:nvSpPr>
        <p:spPr bwMode="auto">
          <a:xfrm>
            <a:off x="9667978" y="1858810"/>
            <a:ext cx="622445" cy="245041"/>
          </a:xfrm>
          <a:prstGeom prst="leftRightArrow">
            <a:avLst>
              <a:gd name="adj1" fmla="val 50000"/>
              <a:gd name="adj2" fmla="val 53143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7996" tIns="48997" rIns="97996" bIns="48997" anchor="ctr"/>
          <a:lstStyle/>
          <a:p>
            <a:pPr algn="ctr"/>
            <a:r>
              <a:rPr lang="en-US">
                <a:latin typeface="Times New Roman" pitchFamily="18" charset="0"/>
              </a:rPr>
              <a:t>6</a:t>
            </a:r>
            <a:r>
              <a:rPr lang="he-IL">
                <a:latin typeface="Times New Roman" pitchFamily="18" charset="0"/>
                <a:cs typeface="Times New Roman" pitchFamily="18" charset="0"/>
              </a:rPr>
              <a:t>״</a:t>
            </a:r>
            <a:r>
              <a:rPr lang="en-US">
                <a:latin typeface="Times New Roman" pitchFamily="18" charset="0"/>
              </a:rPr>
              <a:t>75</a:t>
            </a:r>
            <a:endParaRPr lang="ru-RU">
              <a:latin typeface="Times New Roman" pitchFamily="18" charset="0"/>
            </a:endParaRPr>
          </a:p>
        </p:txBody>
      </p:sp>
      <p:sp>
        <p:nvSpPr>
          <p:cNvPr id="125635" name="Freeform 707"/>
          <p:cNvSpPr>
            <a:spLocks/>
          </p:cNvSpPr>
          <p:nvPr/>
        </p:nvSpPr>
        <p:spPr bwMode="auto">
          <a:xfrm>
            <a:off x="9467177" y="2005835"/>
            <a:ext cx="210828" cy="966161"/>
          </a:xfrm>
          <a:custGeom>
            <a:avLst/>
            <a:gdLst/>
            <a:ahLst/>
            <a:cxnLst>
              <a:cxn ang="0">
                <a:pos x="0" y="552"/>
              </a:cxn>
              <a:cxn ang="0">
                <a:pos x="24" y="546"/>
              </a:cxn>
              <a:cxn ang="0">
                <a:pos x="6" y="426"/>
              </a:cxn>
              <a:cxn ang="0">
                <a:pos x="12" y="390"/>
              </a:cxn>
              <a:cxn ang="0">
                <a:pos x="48" y="378"/>
              </a:cxn>
              <a:cxn ang="0">
                <a:pos x="66" y="372"/>
              </a:cxn>
              <a:cxn ang="0">
                <a:pos x="60" y="300"/>
              </a:cxn>
              <a:cxn ang="0">
                <a:pos x="36" y="264"/>
              </a:cxn>
              <a:cxn ang="0">
                <a:pos x="42" y="240"/>
              </a:cxn>
              <a:cxn ang="0">
                <a:pos x="78" y="228"/>
              </a:cxn>
              <a:cxn ang="0">
                <a:pos x="54" y="108"/>
              </a:cxn>
              <a:cxn ang="0">
                <a:pos x="90" y="48"/>
              </a:cxn>
              <a:cxn ang="0">
                <a:pos x="126" y="0"/>
              </a:cxn>
            </a:cxnLst>
            <a:rect l="0" t="0" r="r" b="b"/>
            <a:pathLst>
              <a:path w="126" h="552">
                <a:moveTo>
                  <a:pt x="0" y="552"/>
                </a:moveTo>
                <a:cubicBezTo>
                  <a:pt x="8" y="550"/>
                  <a:pt x="18" y="551"/>
                  <a:pt x="24" y="546"/>
                </a:cubicBezTo>
                <a:cubicBezTo>
                  <a:pt x="44" y="530"/>
                  <a:pt x="53" y="442"/>
                  <a:pt x="6" y="426"/>
                </a:cubicBezTo>
                <a:cubicBezTo>
                  <a:pt x="8" y="414"/>
                  <a:pt x="4" y="399"/>
                  <a:pt x="12" y="390"/>
                </a:cubicBezTo>
                <a:cubicBezTo>
                  <a:pt x="20" y="380"/>
                  <a:pt x="36" y="382"/>
                  <a:pt x="48" y="378"/>
                </a:cubicBezTo>
                <a:cubicBezTo>
                  <a:pt x="54" y="376"/>
                  <a:pt x="66" y="372"/>
                  <a:pt x="66" y="372"/>
                </a:cubicBezTo>
                <a:cubicBezTo>
                  <a:pt x="64" y="348"/>
                  <a:pt x="66" y="323"/>
                  <a:pt x="60" y="300"/>
                </a:cubicBezTo>
                <a:cubicBezTo>
                  <a:pt x="56" y="286"/>
                  <a:pt x="36" y="264"/>
                  <a:pt x="36" y="264"/>
                </a:cubicBezTo>
                <a:cubicBezTo>
                  <a:pt x="38" y="256"/>
                  <a:pt x="36" y="245"/>
                  <a:pt x="42" y="240"/>
                </a:cubicBezTo>
                <a:cubicBezTo>
                  <a:pt x="52" y="232"/>
                  <a:pt x="78" y="228"/>
                  <a:pt x="78" y="228"/>
                </a:cubicBezTo>
                <a:cubicBezTo>
                  <a:pt x="93" y="182"/>
                  <a:pt x="99" y="138"/>
                  <a:pt x="54" y="108"/>
                </a:cubicBezTo>
                <a:cubicBezTo>
                  <a:pt x="43" y="76"/>
                  <a:pt x="62" y="57"/>
                  <a:pt x="90" y="48"/>
                </a:cubicBezTo>
                <a:cubicBezTo>
                  <a:pt x="102" y="33"/>
                  <a:pt x="112" y="14"/>
                  <a:pt x="126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7996" tIns="48997" rIns="97996" bIns="48997"/>
          <a:lstStyle/>
          <a:p>
            <a:endParaRPr lang="ru-RU"/>
          </a:p>
        </p:txBody>
      </p:sp>
      <p:sp>
        <p:nvSpPr>
          <p:cNvPr id="125636" name="Line 708"/>
          <p:cNvSpPr>
            <a:spLocks noChangeShapeType="1"/>
          </p:cNvSpPr>
          <p:nvPr/>
        </p:nvSpPr>
        <p:spPr bwMode="auto">
          <a:xfrm flipV="1">
            <a:off x="3282891" y="6427074"/>
            <a:ext cx="451774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7996" tIns="48997" rIns="97996" bIns="48997"/>
          <a:lstStyle/>
          <a:p>
            <a:endParaRPr lang="ru-RU"/>
          </a:p>
        </p:txBody>
      </p:sp>
      <p:sp>
        <p:nvSpPr>
          <p:cNvPr id="125638" name="Text Box 710"/>
          <p:cNvSpPr txBox="1">
            <a:spLocks noChangeArrowheads="1"/>
          </p:cNvSpPr>
          <p:nvPr/>
        </p:nvSpPr>
        <p:spPr bwMode="auto">
          <a:xfrm>
            <a:off x="3291254" y="6435838"/>
            <a:ext cx="194095" cy="4067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7996" tIns="48997" rIns="97996" bIns="48997">
            <a:spAutoFit/>
          </a:bodyPr>
          <a:lstStyle/>
          <a:p>
            <a:endParaRPr lang="ru-RU">
              <a:latin typeface="Times New Roman" pitchFamily="18" charset="0"/>
            </a:endParaRPr>
          </a:p>
        </p:txBody>
      </p:sp>
      <p:sp>
        <p:nvSpPr>
          <p:cNvPr id="125640" name="Text Box 712"/>
          <p:cNvSpPr txBox="1">
            <a:spLocks noChangeArrowheads="1"/>
          </p:cNvSpPr>
          <p:nvPr/>
        </p:nvSpPr>
        <p:spPr bwMode="auto">
          <a:xfrm>
            <a:off x="1477474" y="6640637"/>
            <a:ext cx="1828847" cy="43757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7996" tIns="48997" rIns="97996" bIns="48997">
            <a:spAutoFit/>
          </a:bodyPr>
          <a:lstStyle/>
          <a:p>
            <a:r>
              <a:rPr lang="ru-RU" sz="1100" u="sng" dirty="0">
                <a:latin typeface="Times New Roman" pitchFamily="18" charset="0"/>
              </a:rPr>
              <a:t>Общее  время ожидания:</a:t>
            </a:r>
          </a:p>
          <a:p>
            <a:r>
              <a:rPr lang="ru-RU" sz="1100" dirty="0">
                <a:latin typeface="Times New Roman" pitchFamily="18" charset="0"/>
              </a:rPr>
              <a:t>          1.13+6.75=</a:t>
            </a:r>
          </a:p>
        </p:txBody>
      </p:sp>
      <p:sp>
        <p:nvSpPr>
          <p:cNvPr id="125641" name="AutoShape 713"/>
          <p:cNvSpPr>
            <a:spLocks noChangeArrowheads="1"/>
          </p:cNvSpPr>
          <p:nvPr/>
        </p:nvSpPr>
        <p:spPr bwMode="auto">
          <a:xfrm>
            <a:off x="2705743" y="6798709"/>
            <a:ext cx="261025" cy="287048"/>
          </a:xfrm>
          <a:prstGeom prst="flowChartConnector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7996" tIns="48997" rIns="97996" bIns="48997" anchor="ctr"/>
          <a:lstStyle/>
          <a:p>
            <a:pPr algn="ctr"/>
            <a:r>
              <a:rPr lang="ru-RU" sz="1100" b="1" dirty="0">
                <a:latin typeface="Times New Roman" pitchFamily="18" charset="0"/>
              </a:rPr>
              <a:t>7.88</a:t>
            </a:r>
          </a:p>
        </p:txBody>
      </p:sp>
      <p:sp>
        <p:nvSpPr>
          <p:cNvPr id="125643" name="Line 715"/>
          <p:cNvSpPr>
            <a:spLocks noChangeShapeType="1"/>
          </p:cNvSpPr>
          <p:nvPr/>
        </p:nvSpPr>
        <p:spPr bwMode="auto">
          <a:xfrm>
            <a:off x="9677993" y="2026840"/>
            <a:ext cx="0" cy="2488916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lIns="97996" tIns="48997" rIns="97996" bIns="48997"/>
          <a:lstStyle/>
          <a:p>
            <a:endParaRPr lang="ru-RU"/>
          </a:p>
        </p:txBody>
      </p:sp>
      <p:sp>
        <p:nvSpPr>
          <p:cNvPr id="125644" name="Line 716"/>
          <p:cNvSpPr>
            <a:spLocks noChangeShapeType="1"/>
          </p:cNvSpPr>
          <p:nvPr/>
        </p:nvSpPr>
        <p:spPr bwMode="auto">
          <a:xfrm flipV="1">
            <a:off x="4126199" y="4442242"/>
            <a:ext cx="5541755" cy="1050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</p:spPr>
        <p:txBody>
          <a:bodyPr lIns="97996" tIns="48997" rIns="97996" bIns="48997"/>
          <a:lstStyle/>
          <a:p>
            <a:endParaRPr lang="ru-RU"/>
          </a:p>
        </p:txBody>
      </p:sp>
      <p:sp>
        <p:nvSpPr>
          <p:cNvPr id="125645" name="Text Box 717"/>
          <p:cNvSpPr txBox="1">
            <a:spLocks noChangeArrowheads="1"/>
          </p:cNvSpPr>
          <p:nvPr/>
        </p:nvSpPr>
        <p:spPr bwMode="auto">
          <a:xfrm>
            <a:off x="5863022" y="4043177"/>
            <a:ext cx="2118316" cy="339309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 lIns="97996" tIns="48997" rIns="97996" bIns="48997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500"/>
              <a:t>T</a:t>
            </a:r>
            <a:r>
              <a:rPr lang="ru-RU" sz="1500"/>
              <a:t>ц = 13</a:t>
            </a:r>
            <a:r>
              <a:rPr lang="en-US" sz="1500"/>
              <a:t>”25</a:t>
            </a:r>
            <a:endParaRPr lang="ru-RU" sz="1500"/>
          </a:p>
        </p:txBody>
      </p:sp>
      <p:sp>
        <p:nvSpPr>
          <p:cNvPr id="125646" name="Line 718"/>
          <p:cNvSpPr>
            <a:spLocks noChangeShapeType="1"/>
          </p:cNvSpPr>
          <p:nvPr/>
        </p:nvSpPr>
        <p:spPr bwMode="auto">
          <a:xfrm>
            <a:off x="4096080" y="5061847"/>
            <a:ext cx="6144120" cy="1050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</p:spPr>
        <p:txBody>
          <a:bodyPr lIns="97996" tIns="48997" rIns="97996" bIns="48997"/>
          <a:lstStyle/>
          <a:p>
            <a:endParaRPr lang="ru-RU"/>
          </a:p>
        </p:txBody>
      </p:sp>
      <p:sp>
        <p:nvSpPr>
          <p:cNvPr id="125647" name="Text Box 719"/>
          <p:cNvSpPr txBox="1">
            <a:spLocks noChangeArrowheads="1"/>
          </p:cNvSpPr>
          <p:nvPr/>
        </p:nvSpPr>
        <p:spPr bwMode="auto">
          <a:xfrm>
            <a:off x="6134088" y="4683784"/>
            <a:ext cx="2278945" cy="339309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 lIns="97996" tIns="48997" rIns="97996" bIns="48997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sz="1500"/>
              <a:t>Т</a:t>
            </a:r>
            <a:r>
              <a:rPr lang="ru-RU" sz="1400"/>
              <a:t>такта </a:t>
            </a:r>
            <a:r>
              <a:rPr lang="ru-RU" sz="1500"/>
              <a:t>= 20</a:t>
            </a:r>
            <a:r>
              <a:rPr lang="en-US" sz="1500"/>
              <a:t>”</a:t>
            </a:r>
            <a:endParaRPr lang="ru-RU" sz="1400"/>
          </a:p>
        </p:txBody>
      </p:sp>
      <p:sp>
        <p:nvSpPr>
          <p:cNvPr id="125648" name="Text Box 720"/>
          <p:cNvSpPr txBox="1">
            <a:spLocks noChangeArrowheads="1"/>
          </p:cNvSpPr>
          <p:nvPr/>
        </p:nvSpPr>
        <p:spPr bwMode="auto">
          <a:xfrm>
            <a:off x="4216554" y="13"/>
            <a:ext cx="1405518" cy="4221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7996" tIns="48997" rIns="97996" bIns="48997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2100" b="1">
                <a:solidFill>
                  <a:srgbClr val="FF3300"/>
                </a:solidFill>
              </a:rPr>
              <a:t>ПРИМЕР</a:t>
            </a:r>
          </a:p>
        </p:txBody>
      </p:sp>
      <p:sp>
        <p:nvSpPr>
          <p:cNvPr id="125649" name="Text Box 721"/>
          <p:cNvSpPr txBox="1">
            <a:spLocks noChangeArrowheads="1"/>
          </p:cNvSpPr>
          <p:nvPr/>
        </p:nvSpPr>
        <p:spPr bwMode="auto">
          <a:xfrm>
            <a:off x="2730720" y="5744461"/>
            <a:ext cx="6748158" cy="613184"/>
          </a:xfrm>
          <a:prstGeom prst="rect">
            <a:avLst/>
          </a:prstGeom>
          <a:solidFill>
            <a:srgbClr val="FFCC00"/>
          </a:solidFill>
          <a:ln w="9525">
            <a:noFill/>
            <a:miter lim="800000"/>
            <a:headEnd/>
            <a:tailEnd/>
          </a:ln>
          <a:effectLst/>
        </p:spPr>
        <p:txBody>
          <a:bodyPr lIns="96450" tIns="50155" rIns="96450" bIns="50155">
            <a:spAutoFit/>
          </a:bodyPr>
          <a:lstStyle/>
          <a:p>
            <a:pPr algn="just">
              <a:spcBef>
                <a:spcPct val="50000"/>
              </a:spcBef>
            </a:pPr>
            <a:r>
              <a:rPr lang="ru-RU" sz="1700" b="1"/>
              <a:t>Вывод</a:t>
            </a:r>
            <a:r>
              <a:rPr lang="ru-RU" sz="1500" b="1"/>
              <a:t>: Простои оператора как внутри, так и в конце цикла  выявлены и измерены. </a:t>
            </a:r>
          </a:p>
        </p:txBody>
      </p:sp>
    </p:spTree>
    <p:extLst>
      <p:ext uri="{BB962C8B-B14F-4D97-AF65-F5344CB8AC3E}">
        <p14:creationId xmlns:p14="http://schemas.microsoft.com/office/powerpoint/2010/main" val="6577383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59910" y="360196"/>
            <a:ext cx="7740989" cy="900114"/>
          </a:xfrm>
        </p:spPr>
        <p:txBody>
          <a:bodyPr/>
          <a:lstStyle/>
          <a:p>
            <a:r>
              <a:rPr lang="ru-RU" dirty="0">
                <a:latin typeface="Arial" pitchFamily="34" charset="0"/>
                <a:cs typeface="Arial" panose="020B0604020202020204" pitchFamily="34" charset="0"/>
              </a:rPr>
              <a:t>Содержание</a:t>
            </a: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latin typeface="Arial" pitchFamily="34" charset="0"/>
                <a:cs typeface="Arial" pitchFamily="34" charset="0"/>
              </a:rPr>
              <a:pPr/>
              <a:t>46</a:t>
            </a:fld>
            <a:endParaRPr lang="ru-RU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3" name="Скругленный прямоугольник 26"/>
          <p:cNvSpPr/>
          <p:nvPr/>
        </p:nvSpPr>
        <p:spPr>
          <a:xfrm>
            <a:off x="858643" y="3245788"/>
            <a:ext cx="7827836" cy="487177"/>
          </a:xfrm>
          <a:prstGeom prst="roundRect">
            <a:avLst/>
          </a:prstGeom>
          <a:solidFill>
            <a:sysClr val="window" lastClr="FFFFFF"/>
          </a:solidFill>
          <a:ln w="25400" cap="flat" cmpd="sng" algn="ctr">
            <a:solidFill>
              <a:srgbClr val="0F7C9C"/>
            </a:solidFill>
            <a:prstDash val="solid"/>
          </a:ln>
          <a:effectLst/>
        </p:spPr>
        <p:txBody>
          <a:bodyPr lIns="86892" tIns="43446" rIns="86892" bIns="43446" rtlCol="0" anchor="ctr"/>
          <a:lstStyle/>
          <a:p>
            <a:pPr defTabSz="868969">
              <a:defRPr/>
            </a:pPr>
            <a:r>
              <a:rPr lang="ru-RU" b="1" kern="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Этапы последовательного внедрения и улучшения СР</a:t>
            </a:r>
          </a:p>
        </p:txBody>
      </p:sp>
      <p:sp>
        <p:nvSpPr>
          <p:cNvPr id="26" name="Скругленный прямоугольник 25"/>
          <p:cNvSpPr/>
          <p:nvPr/>
        </p:nvSpPr>
        <p:spPr>
          <a:xfrm>
            <a:off x="858650" y="2629965"/>
            <a:ext cx="7827836" cy="511871"/>
          </a:xfrm>
          <a:prstGeom prst="roundRect">
            <a:avLst/>
          </a:prstGeom>
          <a:solidFill>
            <a:sysClr val="window" lastClr="FFFFFF"/>
          </a:solidFill>
          <a:ln w="25400" cap="flat" cmpd="sng" algn="ctr">
            <a:solidFill>
              <a:srgbClr val="0F7C9C"/>
            </a:solidFill>
            <a:prstDash val="solid"/>
          </a:ln>
          <a:effectLst/>
        </p:spPr>
        <p:txBody>
          <a:bodyPr lIns="86892" tIns="43446" rIns="86892" bIns="43446" rtlCol="0" anchor="ctr"/>
          <a:lstStyle/>
          <a:p>
            <a:pPr defTabSz="868969">
              <a:defRPr/>
            </a:pPr>
            <a:r>
              <a:rPr lang="ru-RU" b="1" kern="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Три элемента СР</a:t>
            </a:r>
          </a:p>
        </p:txBody>
      </p:sp>
      <p:sp>
        <p:nvSpPr>
          <p:cNvPr id="27" name="Скругленный прямоугольник 26"/>
          <p:cNvSpPr/>
          <p:nvPr/>
        </p:nvSpPr>
        <p:spPr>
          <a:xfrm>
            <a:off x="858671" y="3861556"/>
            <a:ext cx="7827835" cy="490219"/>
          </a:xfrm>
          <a:prstGeom prst="roundRect">
            <a:avLst/>
          </a:prstGeom>
          <a:solidFill>
            <a:sysClr val="window" lastClr="FFFFFF"/>
          </a:solidFill>
          <a:ln w="25400" cap="flat" cmpd="sng" algn="ctr">
            <a:solidFill>
              <a:srgbClr val="0F7C9C"/>
            </a:solidFill>
            <a:prstDash val="solid"/>
          </a:ln>
          <a:effectLst/>
        </p:spPr>
        <p:txBody>
          <a:bodyPr lIns="86892" tIns="43446" rIns="86892" bIns="43446" rtlCol="0" anchor="ctr"/>
          <a:lstStyle/>
          <a:p>
            <a:pPr defTabSz="868969">
              <a:defRPr/>
            </a:pPr>
            <a:r>
              <a:rPr lang="ru-RU" b="1" kern="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Хронометраж и работа с листом замеров времени</a:t>
            </a:r>
          </a:p>
        </p:txBody>
      </p:sp>
      <p:sp>
        <p:nvSpPr>
          <p:cNvPr id="11" name="Скругленный прямоугольник 10"/>
          <p:cNvSpPr/>
          <p:nvPr/>
        </p:nvSpPr>
        <p:spPr>
          <a:xfrm>
            <a:off x="858673" y="2011129"/>
            <a:ext cx="7827835" cy="511871"/>
          </a:xfrm>
          <a:prstGeom prst="roundRect">
            <a:avLst/>
          </a:prstGeom>
          <a:solidFill>
            <a:sysClr val="window" lastClr="FFFFFF"/>
          </a:solidFill>
          <a:ln w="25400" cap="flat" cmpd="sng" algn="ctr">
            <a:solidFill>
              <a:srgbClr val="0F7C9C"/>
            </a:solidFill>
            <a:prstDash val="solid"/>
          </a:ln>
          <a:effectLst/>
        </p:spPr>
        <p:txBody>
          <a:bodyPr lIns="86892" tIns="43446" rIns="86892" bIns="43446" rtlCol="0" anchor="ctr"/>
          <a:lstStyle/>
          <a:p>
            <a:pPr defTabSz="868969">
              <a:defRPr/>
            </a:pPr>
            <a:r>
              <a:rPr lang="ru-RU" b="1" kern="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Что такое СР и какие задачи решает</a:t>
            </a:r>
          </a:p>
        </p:txBody>
      </p:sp>
      <p:sp>
        <p:nvSpPr>
          <p:cNvPr id="10" name="Скругленный прямоугольник 28"/>
          <p:cNvSpPr/>
          <p:nvPr/>
        </p:nvSpPr>
        <p:spPr>
          <a:xfrm>
            <a:off x="858643" y="5084337"/>
            <a:ext cx="7827836" cy="734601"/>
          </a:xfrm>
          <a:prstGeom prst="roundRect">
            <a:avLst/>
          </a:prstGeom>
          <a:solidFill>
            <a:srgbClr val="90CDD7">
              <a:lumMod val="40000"/>
              <a:lumOff val="60000"/>
            </a:srgbClr>
          </a:solidFill>
          <a:ln w="25400" cap="flat" cmpd="sng" algn="ctr">
            <a:noFill/>
            <a:prstDash val="solid"/>
          </a:ln>
          <a:effectLst/>
        </p:spPr>
        <p:txBody>
          <a:bodyPr lIns="86892" tIns="43446" rIns="86892" bIns="43446" rtlCol="0" anchor="ctr"/>
          <a:lstStyle/>
          <a:p>
            <a:pPr defTabSz="868969">
              <a:defRPr/>
            </a:pPr>
            <a:r>
              <a:rPr lang="ru-RU" b="1" kern="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Построение диаграммы загрузки и выявление проблемных мест</a:t>
            </a:r>
          </a:p>
        </p:txBody>
      </p:sp>
      <p:sp>
        <p:nvSpPr>
          <p:cNvPr id="12" name="Скругленный прямоугольник 11"/>
          <p:cNvSpPr/>
          <p:nvPr/>
        </p:nvSpPr>
        <p:spPr>
          <a:xfrm>
            <a:off x="858679" y="4481832"/>
            <a:ext cx="7827835" cy="490219"/>
          </a:xfrm>
          <a:prstGeom prst="roundRect">
            <a:avLst/>
          </a:prstGeom>
          <a:solidFill>
            <a:sysClr val="window" lastClr="FFFFFF"/>
          </a:solidFill>
          <a:ln w="25400" cap="flat" cmpd="sng" algn="ctr">
            <a:solidFill>
              <a:srgbClr val="0F7C9C"/>
            </a:solidFill>
            <a:prstDash val="solid"/>
          </a:ln>
          <a:effectLst/>
        </p:spPr>
        <p:txBody>
          <a:bodyPr lIns="86892" tIns="43446" rIns="86892" bIns="43446" rtlCol="0" anchor="ctr"/>
          <a:lstStyle/>
          <a:p>
            <a:pPr defTabSz="868969">
              <a:defRPr/>
            </a:pPr>
            <a:r>
              <a:rPr lang="ru-RU" b="1" kern="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Составление документов СР</a:t>
            </a:r>
          </a:p>
        </p:txBody>
      </p:sp>
    </p:spTree>
    <p:extLst>
      <p:ext uri="{BB962C8B-B14F-4D97-AF65-F5344CB8AC3E}">
        <p14:creationId xmlns:p14="http://schemas.microsoft.com/office/powerpoint/2010/main" val="30530168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Объект 4" hidden="1"/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0" y="5"/>
          <a:ext cx="158750" cy="1587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0417" name="think-cell Slide" r:id="rId7" imgW="360" imgH="360" progId="">
                  <p:embed/>
                </p:oleObj>
              </mc:Choice>
              <mc:Fallback>
                <p:oleObj name="think-cell Slide" r:id="rId7" imgW="360" imgH="360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"/>
                        <a:ext cx="158750" cy="1587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/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/>
        <p:txBody>
          <a:bodyPr/>
          <a:lstStyle/>
          <a:p>
            <a:r>
              <a:rPr lang="ru-RU" dirty="0">
                <a:latin typeface="Arial" pitchFamily="34" charset="0"/>
                <a:cs typeface="Arial" panose="020B0604020202020204" pitchFamily="34" charset="0"/>
              </a:rPr>
              <a:t>Таблица сбалансированной работы</a:t>
            </a: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  <p:custDataLst>
              <p:tags r:id="rId4"/>
            </p:custDataLst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pPr/>
              <a:t>47</a:t>
            </a:fld>
            <a:endParaRPr lang="ru-RU" dirty="0">
              <a:solidFill>
                <a:prstClr val="white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" name="Rectangle 6"/>
          <p:cNvSpPr>
            <a:spLocks noChangeArrowheads="1"/>
          </p:cNvSpPr>
          <p:nvPr/>
        </p:nvSpPr>
        <p:spPr bwMode="auto">
          <a:xfrm>
            <a:off x="269400" y="1888806"/>
            <a:ext cx="3026699" cy="425627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96450" tIns="50155" rIns="96450" bIns="50155" anchor="ctr">
            <a:spAutoFit/>
          </a:bodyPr>
          <a:lstStyle/>
          <a:p>
            <a:pPr algn="just"/>
            <a:r>
              <a:rPr lang="ru-RU" sz="1800" b="1" dirty="0">
                <a:solidFill>
                  <a:srgbClr val="4BACC6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Этот лист предназначен для  того что бы:</a:t>
            </a:r>
          </a:p>
          <a:p>
            <a:pPr algn="just"/>
            <a:r>
              <a:rPr lang="ru-RU" sz="1800" b="1" dirty="0">
                <a:solidFill>
                  <a:srgbClr val="4BACC6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 Наглядно  показать соотношение загрузки оператора (цикл + периодическая работа) и времени такта</a:t>
            </a:r>
          </a:p>
          <a:p>
            <a:pPr algn="just"/>
            <a:r>
              <a:rPr lang="ru-RU" sz="1800" b="1" dirty="0">
                <a:solidFill>
                  <a:srgbClr val="4BACC6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Определить время отставания оператора от времени такта из-за наличия колебаний</a:t>
            </a:r>
          </a:p>
          <a:p>
            <a:pPr algn="just"/>
            <a:r>
              <a:rPr lang="ru-RU" sz="1800" b="1" dirty="0">
                <a:solidFill>
                  <a:srgbClr val="4BACC6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Анализировать и регулировать баланс загрузки операторов в смежных зонах </a:t>
            </a:r>
          </a:p>
        </p:txBody>
      </p:sp>
      <p:sp>
        <p:nvSpPr>
          <p:cNvPr id="27" name="Rectangle 22"/>
          <p:cNvSpPr>
            <a:spLocks noChangeArrowheads="1"/>
          </p:cNvSpPr>
          <p:nvPr/>
        </p:nvSpPr>
        <p:spPr bwMode="auto">
          <a:xfrm>
            <a:off x="3535272" y="1636414"/>
            <a:ext cx="1430134" cy="504734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lIns="96450" tIns="50155" rIns="96450" bIns="50155" anchor="ctr"/>
          <a:lstStyle/>
          <a:p>
            <a:endParaRPr lang="ru-RU">
              <a:solidFill>
                <a:prstClr val="black"/>
              </a:solidFill>
            </a:endParaRPr>
          </a:p>
        </p:txBody>
      </p:sp>
      <p:pic>
        <p:nvPicPr>
          <p:cNvPr id="9" name="Picture 4" descr="Слайд10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3535277" y="1636411"/>
            <a:ext cx="6766563" cy="4900819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10" name="Rectangle 1"/>
          <p:cNvSpPr>
            <a:spLocks noChangeArrowheads="1"/>
          </p:cNvSpPr>
          <p:nvPr/>
        </p:nvSpPr>
        <p:spPr bwMode="auto">
          <a:xfrm>
            <a:off x="3758088" y="1682574"/>
            <a:ext cx="1325202" cy="458577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lIns="96450" tIns="50155" rIns="96450" bIns="50155" anchor="ctr"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5022521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4AC926-E00E-4E55-AAFD-C176F3D69640}" type="slidenum">
              <a:rPr lang="ru-RU"/>
              <a:pPr/>
              <a:t>48</a:t>
            </a:fld>
            <a:endParaRPr lang="ru-RU"/>
          </a:p>
        </p:txBody>
      </p:sp>
      <p:sp>
        <p:nvSpPr>
          <p:cNvPr id="64514" name="Rectangle 2"/>
          <p:cNvSpPr>
            <a:spLocks noGrp="1" noChangeArrowheads="1"/>
          </p:cNvSpPr>
          <p:nvPr>
            <p:ph type="title"/>
          </p:nvPr>
        </p:nvSpPr>
        <p:spPr>
          <a:xfrm>
            <a:off x="1914183" y="252042"/>
            <a:ext cx="7536252" cy="588098"/>
          </a:xfrm>
        </p:spPr>
        <p:txBody>
          <a:bodyPr/>
          <a:lstStyle/>
          <a:p>
            <a:r>
              <a:rPr lang="ru-RU" sz="3000"/>
              <a:t>	</a:t>
            </a:r>
            <a:r>
              <a:rPr lang="ru-RU" sz="2100" b="1">
                <a:latin typeface="Arial" charset="0"/>
              </a:rPr>
              <a:t>Таблица сбалансированной работы</a:t>
            </a:r>
          </a:p>
        </p:txBody>
      </p:sp>
      <p:sp>
        <p:nvSpPr>
          <p:cNvPr id="64516" name="Rectangle 4"/>
          <p:cNvSpPr>
            <a:spLocks noChangeArrowheads="1"/>
          </p:cNvSpPr>
          <p:nvPr/>
        </p:nvSpPr>
        <p:spPr bwMode="auto">
          <a:xfrm>
            <a:off x="4959469" y="3537355"/>
            <a:ext cx="10440988" cy="4067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7996" tIns="48997" rIns="97996" bIns="48997">
            <a:spAutoFit/>
          </a:bodyPr>
          <a:lstStyle/>
          <a:p>
            <a:endParaRPr lang="ru-RU"/>
          </a:p>
        </p:txBody>
      </p:sp>
      <p:graphicFrame>
        <p:nvGraphicFramePr>
          <p:cNvPr id="64655" name="Group 143"/>
          <p:cNvGraphicFramePr>
            <a:graphicFrameLocks noGrp="1"/>
          </p:cNvGraphicFramePr>
          <p:nvPr/>
        </p:nvGraphicFramePr>
        <p:xfrm>
          <a:off x="701086" y="880398"/>
          <a:ext cx="5899828" cy="604902"/>
        </p:xfrm>
        <a:graphic>
          <a:graphicData uri="http://schemas.openxmlformats.org/drawingml/2006/table">
            <a:tbl>
              <a:tblPr/>
              <a:tblGrid>
                <a:gridCol w="5899828"/>
              </a:tblGrid>
              <a:tr h="30245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Дата:</a:t>
                      </a: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245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Участок:</a:t>
                      </a: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64658" name="Group 146"/>
          <p:cNvGraphicFramePr>
            <a:graphicFrameLocks noGrp="1"/>
          </p:cNvGraphicFramePr>
          <p:nvPr/>
        </p:nvGraphicFramePr>
        <p:xfrm>
          <a:off x="731231" y="1592767"/>
          <a:ext cx="9378483" cy="5395375"/>
        </p:xfrm>
        <a:graphic>
          <a:graphicData uri="http://schemas.openxmlformats.org/drawingml/2006/table">
            <a:tbl>
              <a:tblPr/>
              <a:tblGrid>
                <a:gridCol w="9378483"/>
              </a:tblGrid>
              <a:tr h="2135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003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52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749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17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17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52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003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704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403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17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17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52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17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17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17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5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17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52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17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17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17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52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003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5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64581" name="Line 69"/>
          <p:cNvSpPr>
            <a:spLocks noChangeShapeType="1"/>
          </p:cNvSpPr>
          <p:nvPr/>
        </p:nvSpPr>
        <p:spPr bwMode="auto">
          <a:xfrm>
            <a:off x="888490" y="6906654"/>
            <a:ext cx="913586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 lIns="97996" tIns="48997" rIns="97996" bIns="48997"/>
          <a:lstStyle/>
          <a:p>
            <a:endParaRPr lang="ru-RU"/>
          </a:p>
        </p:txBody>
      </p:sp>
      <p:sp>
        <p:nvSpPr>
          <p:cNvPr id="64582" name="Line 70"/>
          <p:cNvSpPr>
            <a:spLocks noChangeShapeType="1"/>
          </p:cNvSpPr>
          <p:nvPr/>
        </p:nvSpPr>
        <p:spPr bwMode="auto">
          <a:xfrm flipV="1">
            <a:off x="888488" y="1647026"/>
            <a:ext cx="0" cy="525962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 lIns="97996" tIns="48997" rIns="97996" bIns="48997"/>
          <a:lstStyle/>
          <a:p>
            <a:endParaRPr lang="ru-RU"/>
          </a:p>
        </p:txBody>
      </p:sp>
      <p:sp>
        <p:nvSpPr>
          <p:cNvPr id="64583" name="Text Box 71"/>
          <p:cNvSpPr txBox="1">
            <a:spLocks noChangeArrowheads="1"/>
          </p:cNvSpPr>
          <p:nvPr/>
        </p:nvSpPr>
        <p:spPr bwMode="auto">
          <a:xfrm>
            <a:off x="4455827" y="6990669"/>
            <a:ext cx="1808766" cy="3223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7996" tIns="48997" rIns="97996" bIns="48997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sz="1400" b="1"/>
              <a:t>Операторы</a:t>
            </a:r>
          </a:p>
        </p:txBody>
      </p:sp>
      <p:sp>
        <p:nvSpPr>
          <p:cNvPr id="64584" name="Text Box 72"/>
          <p:cNvSpPr txBox="1">
            <a:spLocks noChangeArrowheads="1"/>
          </p:cNvSpPr>
          <p:nvPr/>
        </p:nvSpPr>
        <p:spPr bwMode="auto">
          <a:xfrm rot="16200000">
            <a:off x="-828752" y="3890261"/>
            <a:ext cx="2417154" cy="314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7996" tIns="48997" rIns="97996" bIns="48997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sz="1400" b="1"/>
              <a:t>Время (сек.)</a:t>
            </a:r>
          </a:p>
        </p:txBody>
      </p:sp>
      <p:sp>
        <p:nvSpPr>
          <p:cNvPr id="64585" name="Rectangle 73"/>
          <p:cNvSpPr>
            <a:spLocks noChangeArrowheads="1"/>
          </p:cNvSpPr>
          <p:nvPr/>
        </p:nvSpPr>
        <p:spPr bwMode="auto">
          <a:xfrm>
            <a:off x="6629358" y="824417"/>
            <a:ext cx="1790362" cy="906651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7996" tIns="48997" rIns="97996" bIns="48997" anchor="ctr"/>
          <a:lstStyle/>
          <a:p>
            <a:endParaRPr lang="ru-RU"/>
          </a:p>
        </p:txBody>
      </p:sp>
      <p:sp>
        <p:nvSpPr>
          <p:cNvPr id="64586" name="Line 74"/>
          <p:cNvSpPr>
            <a:spLocks noChangeShapeType="1"/>
          </p:cNvSpPr>
          <p:nvPr/>
        </p:nvSpPr>
        <p:spPr bwMode="auto">
          <a:xfrm flipH="1" flipV="1">
            <a:off x="6821807" y="974919"/>
            <a:ext cx="1673" cy="63010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 lIns="97996" tIns="48997" rIns="97996" bIns="48997"/>
          <a:lstStyle/>
          <a:p>
            <a:endParaRPr lang="ru-RU"/>
          </a:p>
        </p:txBody>
      </p:sp>
      <p:sp>
        <p:nvSpPr>
          <p:cNvPr id="64587" name="Line 75"/>
          <p:cNvSpPr>
            <a:spLocks noChangeShapeType="1"/>
          </p:cNvSpPr>
          <p:nvPr/>
        </p:nvSpPr>
        <p:spPr bwMode="auto">
          <a:xfrm>
            <a:off x="6821780" y="1613770"/>
            <a:ext cx="729531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 lIns="97996" tIns="48997" rIns="97996" bIns="48997"/>
          <a:lstStyle/>
          <a:p>
            <a:endParaRPr lang="ru-RU"/>
          </a:p>
        </p:txBody>
      </p:sp>
      <p:sp>
        <p:nvSpPr>
          <p:cNvPr id="64588" name="Rectangle 76"/>
          <p:cNvSpPr>
            <a:spLocks noChangeArrowheads="1"/>
          </p:cNvSpPr>
          <p:nvPr/>
        </p:nvSpPr>
        <p:spPr bwMode="auto">
          <a:xfrm>
            <a:off x="7012554" y="1218208"/>
            <a:ext cx="364765" cy="38681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7996" tIns="48997" rIns="97996" bIns="48997" anchor="ctr"/>
          <a:lstStyle/>
          <a:p>
            <a:endParaRPr lang="ru-RU"/>
          </a:p>
        </p:txBody>
      </p:sp>
      <p:sp>
        <p:nvSpPr>
          <p:cNvPr id="64589" name="Line 77"/>
          <p:cNvSpPr>
            <a:spLocks noChangeShapeType="1"/>
          </p:cNvSpPr>
          <p:nvPr/>
        </p:nvSpPr>
        <p:spPr bwMode="auto">
          <a:xfrm>
            <a:off x="7012554" y="1326722"/>
            <a:ext cx="36476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 lIns="97996" tIns="48997" rIns="97996" bIns="48997"/>
          <a:lstStyle/>
          <a:p>
            <a:endParaRPr lang="ru-RU"/>
          </a:p>
        </p:txBody>
      </p:sp>
      <p:sp>
        <p:nvSpPr>
          <p:cNvPr id="64590" name="Rectangle 78"/>
          <p:cNvSpPr>
            <a:spLocks noChangeArrowheads="1"/>
          </p:cNvSpPr>
          <p:nvPr/>
        </p:nvSpPr>
        <p:spPr bwMode="auto">
          <a:xfrm>
            <a:off x="7196586" y="1032701"/>
            <a:ext cx="174016" cy="185531"/>
          </a:xfrm>
          <a:prstGeom prst="rect">
            <a:avLst/>
          </a:prstGeom>
          <a:noFill/>
          <a:ln w="19050">
            <a:solidFill>
              <a:schemeClr val="tx1"/>
            </a:solidFill>
            <a:prstDash val="sysDot"/>
            <a:miter lim="800000"/>
            <a:headEnd/>
            <a:tailEnd/>
          </a:ln>
          <a:effectLst/>
        </p:spPr>
        <p:txBody>
          <a:bodyPr wrap="none" lIns="97996" tIns="48997" rIns="97996" bIns="48997" anchor="ctr"/>
          <a:lstStyle/>
          <a:p>
            <a:endParaRPr lang="ru-RU"/>
          </a:p>
        </p:txBody>
      </p:sp>
      <p:sp>
        <p:nvSpPr>
          <p:cNvPr id="64591" name="Text Box 79"/>
          <p:cNvSpPr txBox="1">
            <a:spLocks noChangeArrowheads="1"/>
          </p:cNvSpPr>
          <p:nvPr/>
        </p:nvSpPr>
        <p:spPr bwMode="auto">
          <a:xfrm>
            <a:off x="7474343" y="966188"/>
            <a:ext cx="826578" cy="2222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7996" tIns="48997" rIns="97996" bIns="48997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800"/>
              <a:t>Колебания</a:t>
            </a:r>
          </a:p>
        </p:txBody>
      </p:sp>
      <p:sp>
        <p:nvSpPr>
          <p:cNvPr id="64592" name="Text Box 80"/>
          <p:cNvSpPr txBox="1">
            <a:spLocks noChangeArrowheads="1"/>
          </p:cNvSpPr>
          <p:nvPr/>
        </p:nvSpPr>
        <p:spPr bwMode="auto">
          <a:xfrm>
            <a:off x="7352202" y="1176209"/>
            <a:ext cx="1080909" cy="1912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7996" tIns="48997" rIns="97996" bIns="48997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600"/>
              <a:t>Периодическая Раб</a:t>
            </a:r>
            <a:r>
              <a:rPr lang="ru-RU" sz="500"/>
              <a:t>.</a:t>
            </a:r>
          </a:p>
        </p:txBody>
      </p:sp>
      <p:sp>
        <p:nvSpPr>
          <p:cNvPr id="64593" name="Text Box 81"/>
          <p:cNvSpPr txBox="1">
            <a:spLocks noChangeArrowheads="1"/>
          </p:cNvSpPr>
          <p:nvPr/>
        </p:nvSpPr>
        <p:spPr bwMode="auto">
          <a:xfrm>
            <a:off x="7507807" y="1353005"/>
            <a:ext cx="896854" cy="2222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7996" tIns="48997" rIns="97996" bIns="48997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800"/>
              <a:t>Цикл. Работа</a:t>
            </a:r>
          </a:p>
        </p:txBody>
      </p:sp>
      <p:sp>
        <p:nvSpPr>
          <p:cNvPr id="64594" name="Line 82"/>
          <p:cNvSpPr>
            <a:spLocks noChangeShapeType="1"/>
          </p:cNvSpPr>
          <p:nvPr/>
        </p:nvSpPr>
        <p:spPr bwMode="auto">
          <a:xfrm flipH="1">
            <a:off x="7012532" y="1326722"/>
            <a:ext cx="60236" cy="5951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7996" tIns="48997" rIns="97996" bIns="48997"/>
          <a:lstStyle/>
          <a:p>
            <a:endParaRPr lang="ru-RU"/>
          </a:p>
        </p:txBody>
      </p:sp>
      <p:sp>
        <p:nvSpPr>
          <p:cNvPr id="64595" name="Line 83"/>
          <p:cNvSpPr>
            <a:spLocks noChangeShapeType="1"/>
          </p:cNvSpPr>
          <p:nvPr/>
        </p:nvSpPr>
        <p:spPr bwMode="auto">
          <a:xfrm flipH="1">
            <a:off x="7004166" y="1326722"/>
            <a:ext cx="155611" cy="14352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7996" tIns="48997" rIns="97996" bIns="48997"/>
          <a:lstStyle/>
          <a:p>
            <a:endParaRPr lang="ru-RU"/>
          </a:p>
        </p:txBody>
      </p:sp>
      <p:sp>
        <p:nvSpPr>
          <p:cNvPr id="64596" name="Line 84"/>
          <p:cNvSpPr>
            <a:spLocks noChangeShapeType="1"/>
          </p:cNvSpPr>
          <p:nvPr/>
        </p:nvSpPr>
        <p:spPr bwMode="auto">
          <a:xfrm flipH="1">
            <a:off x="7012531" y="1335474"/>
            <a:ext cx="252658" cy="21878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7996" tIns="48997" rIns="97996" bIns="48997"/>
          <a:lstStyle/>
          <a:p>
            <a:endParaRPr lang="ru-RU"/>
          </a:p>
        </p:txBody>
      </p:sp>
      <p:sp>
        <p:nvSpPr>
          <p:cNvPr id="64597" name="Line 85"/>
          <p:cNvSpPr>
            <a:spLocks noChangeShapeType="1"/>
          </p:cNvSpPr>
          <p:nvPr/>
        </p:nvSpPr>
        <p:spPr bwMode="auto">
          <a:xfrm flipH="1">
            <a:off x="7082806" y="1361756"/>
            <a:ext cx="287796" cy="24329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7996" tIns="48997" rIns="97996" bIns="48997"/>
          <a:lstStyle/>
          <a:p>
            <a:endParaRPr lang="ru-RU"/>
          </a:p>
        </p:txBody>
      </p:sp>
      <p:sp>
        <p:nvSpPr>
          <p:cNvPr id="64598" name="Line 86"/>
          <p:cNvSpPr>
            <a:spLocks noChangeShapeType="1"/>
          </p:cNvSpPr>
          <p:nvPr/>
        </p:nvSpPr>
        <p:spPr bwMode="auto">
          <a:xfrm flipH="1">
            <a:off x="7230075" y="1479002"/>
            <a:ext cx="140553" cy="12602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7996" tIns="48997" rIns="97996" bIns="48997"/>
          <a:lstStyle/>
          <a:p>
            <a:endParaRPr lang="ru-RU"/>
          </a:p>
        </p:txBody>
      </p:sp>
      <p:sp>
        <p:nvSpPr>
          <p:cNvPr id="64599" name="Rectangle 87"/>
          <p:cNvSpPr>
            <a:spLocks noChangeArrowheads="1"/>
          </p:cNvSpPr>
          <p:nvPr/>
        </p:nvSpPr>
        <p:spPr bwMode="auto">
          <a:xfrm>
            <a:off x="8421394" y="831390"/>
            <a:ext cx="1706700" cy="899650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7996" tIns="48997" rIns="97996" bIns="48997" anchor="ctr"/>
          <a:lstStyle/>
          <a:p>
            <a:endParaRPr lang="ru-RU"/>
          </a:p>
        </p:txBody>
      </p:sp>
      <p:sp>
        <p:nvSpPr>
          <p:cNvPr id="64600" name="Text Box 88"/>
          <p:cNvSpPr txBox="1">
            <a:spLocks noChangeArrowheads="1"/>
          </p:cNvSpPr>
          <p:nvPr/>
        </p:nvSpPr>
        <p:spPr bwMode="auto">
          <a:xfrm>
            <a:off x="8491670" y="906664"/>
            <a:ext cx="1027366" cy="1912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7996" tIns="48997" rIns="97996" bIns="48997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600"/>
              <a:t>Цикл.р. + Период.р.</a:t>
            </a:r>
          </a:p>
        </p:txBody>
      </p:sp>
      <p:sp>
        <p:nvSpPr>
          <p:cNvPr id="64601" name="Text Box 89"/>
          <p:cNvSpPr txBox="1">
            <a:spLocks noChangeArrowheads="1"/>
          </p:cNvSpPr>
          <p:nvPr/>
        </p:nvSpPr>
        <p:spPr bwMode="auto">
          <a:xfrm>
            <a:off x="8578679" y="1074693"/>
            <a:ext cx="1027366" cy="1912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7996" tIns="48997" rIns="97996" bIns="48997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600"/>
              <a:t>Время Такта</a:t>
            </a:r>
          </a:p>
        </p:txBody>
      </p:sp>
      <p:sp>
        <p:nvSpPr>
          <p:cNvPr id="64602" name="Line 90"/>
          <p:cNvSpPr>
            <a:spLocks noChangeShapeType="1"/>
          </p:cNvSpPr>
          <p:nvPr/>
        </p:nvSpPr>
        <p:spPr bwMode="auto">
          <a:xfrm>
            <a:off x="8508402" y="1100934"/>
            <a:ext cx="906894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 lIns="97996" tIns="48997" rIns="97996" bIns="48997"/>
          <a:lstStyle/>
          <a:p>
            <a:endParaRPr lang="ru-RU"/>
          </a:p>
        </p:txBody>
      </p:sp>
      <p:sp>
        <p:nvSpPr>
          <p:cNvPr id="64603" name="Text Box 91"/>
          <p:cNvSpPr txBox="1">
            <a:spLocks noChangeArrowheads="1"/>
          </p:cNvSpPr>
          <p:nvPr/>
        </p:nvSpPr>
        <p:spPr bwMode="auto">
          <a:xfrm>
            <a:off x="9458801" y="983677"/>
            <a:ext cx="627463" cy="28361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7996" tIns="48997" rIns="97996" bIns="48997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600"/>
              <a:t>= кол-во          человек</a:t>
            </a:r>
          </a:p>
        </p:txBody>
      </p:sp>
      <p:sp>
        <p:nvSpPr>
          <p:cNvPr id="64604" name="Line 92"/>
          <p:cNvSpPr>
            <a:spLocks noChangeShapeType="1"/>
          </p:cNvSpPr>
          <p:nvPr/>
        </p:nvSpPr>
        <p:spPr bwMode="auto">
          <a:xfrm>
            <a:off x="8543541" y="1461495"/>
            <a:ext cx="905221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 lIns="97996" tIns="48997" rIns="97996" bIns="48997"/>
          <a:lstStyle/>
          <a:p>
            <a:endParaRPr lang="ru-RU"/>
          </a:p>
        </p:txBody>
      </p:sp>
      <p:sp>
        <p:nvSpPr>
          <p:cNvPr id="64605" name="Text Box 93"/>
          <p:cNvSpPr txBox="1">
            <a:spLocks noChangeArrowheads="1"/>
          </p:cNvSpPr>
          <p:nvPr/>
        </p:nvSpPr>
        <p:spPr bwMode="auto">
          <a:xfrm>
            <a:off x="9465493" y="1335491"/>
            <a:ext cx="373131" cy="1912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7996" tIns="48997" rIns="97996" bIns="48997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600"/>
              <a:t>=</a:t>
            </a:r>
          </a:p>
        </p:txBody>
      </p:sp>
      <p:sp>
        <p:nvSpPr>
          <p:cNvPr id="64606" name="Rectangle 94"/>
          <p:cNvSpPr>
            <a:spLocks noChangeArrowheads="1"/>
          </p:cNvSpPr>
          <p:nvPr/>
        </p:nvSpPr>
        <p:spPr bwMode="auto">
          <a:xfrm>
            <a:off x="1771958" y="3610854"/>
            <a:ext cx="1271658" cy="3285298"/>
          </a:xfrm>
          <a:prstGeom prst="rect">
            <a:avLst/>
          </a:prstGeom>
          <a:solidFill>
            <a:schemeClr val="bg1"/>
          </a:solidFill>
          <a:ln w="508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6450" tIns="50155" rIns="96450" bIns="50155" anchor="ctr"/>
          <a:lstStyle/>
          <a:p>
            <a:endParaRPr lang="ru-RU"/>
          </a:p>
        </p:txBody>
      </p:sp>
      <p:sp>
        <p:nvSpPr>
          <p:cNvPr id="64607" name="Line 95"/>
          <p:cNvSpPr>
            <a:spLocks noChangeShapeType="1"/>
          </p:cNvSpPr>
          <p:nvPr/>
        </p:nvSpPr>
        <p:spPr bwMode="auto">
          <a:xfrm>
            <a:off x="1766936" y="6217038"/>
            <a:ext cx="1285045" cy="0"/>
          </a:xfrm>
          <a:prstGeom prst="line">
            <a:avLst/>
          </a:prstGeom>
          <a:noFill/>
          <a:ln w="177800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64608" name="Line 96"/>
          <p:cNvSpPr>
            <a:spLocks noChangeShapeType="1"/>
          </p:cNvSpPr>
          <p:nvPr/>
        </p:nvSpPr>
        <p:spPr bwMode="auto">
          <a:xfrm>
            <a:off x="1766936" y="5908987"/>
            <a:ext cx="1285045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64609" name="Line 97"/>
          <p:cNvSpPr>
            <a:spLocks noChangeShapeType="1"/>
          </p:cNvSpPr>
          <p:nvPr/>
        </p:nvSpPr>
        <p:spPr bwMode="auto">
          <a:xfrm>
            <a:off x="1766936" y="4732791"/>
            <a:ext cx="1285045" cy="0"/>
          </a:xfrm>
          <a:prstGeom prst="line">
            <a:avLst/>
          </a:prstGeom>
          <a:noFill/>
          <a:ln w="127000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64610" name="Line 98"/>
          <p:cNvSpPr>
            <a:spLocks noChangeShapeType="1"/>
          </p:cNvSpPr>
          <p:nvPr/>
        </p:nvSpPr>
        <p:spPr bwMode="auto">
          <a:xfrm>
            <a:off x="1805421" y="4970830"/>
            <a:ext cx="1285045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64611" name="Line 99"/>
          <p:cNvSpPr>
            <a:spLocks noChangeShapeType="1"/>
          </p:cNvSpPr>
          <p:nvPr/>
        </p:nvSpPr>
        <p:spPr bwMode="auto">
          <a:xfrm>
            <a:off x="1766936" y="5408403"/>
            <a:ext cx="1285045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64612" name="Line 100"/>
          <p:cNvSpPr>
            <a:spLocks noChangeShapeType="1"/>
          </p:cNvSpPr>
          <p:nvPr/>
        </p:nvSpPr>
        <p:spPr bwMode="auto">
          <a:xfrm>
            <a:off x="1780322" y="4046676"/>
            <a:ext cx="1285045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64613" name="Line 101"/>
          <p:cNvSpPr>
            <a:spLocks noChangeShapeType="1"/>
          </p:cNvSpPr>
          <p:nvPr/>
        </p:nvSpPr>
        <p:spPr bwMode="auto">
          <a:xfrm>
            <a:off x="2777571" y="4025672"/>
            <a:ext cx="289470" cy="3028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64614" name="Line 102"/>
          <p:cNvSpPr>
            <a:spLocks noChangeShapeType="1"/>
          </p:cNvSpPr>
          <p:nvPr/>
        </p:nvSpPr>
        <p:spPr bwMode="auto">
          <a:xfrm>
            <a:off x="2640391" y="4067680"/>
            <a:ext cx="441733" cy="47958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64615" name="Line 103"/>
          <p:cNvSpPr>
            <a:spLocks noChangeShapeType="1"/>
          </p:cNvSpPr>
          <p:nvPr/>
        </p:nvSpPr>
        <p:spPr bwMode="auto">
          <a:xfrm>
            <a:off x="1790389" y="4050176"/>
            <a:ext cx="1238195" cy="142823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64616" name="Line 104"/>
          <p:cNvSpPr>
            <a:spLocks noChangeShapeType="1"/>
          </p:cNvSpPr>
          <p:nvPr/>
        </p:nvSpPr>
        <p:spPr bwMode="auto">
          <a:xfrm>
            <a:off x="1925894" y="4008170"/>
            <a:ext cx="1131107" cy="128121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64617" name="Line 105"/>
          <p:cNvSpPr>
            <a:spLocks noChangeShapeType="1"/>
          </p:cNvSpPr>
          <p:nvPr/>
        </p:nvSpPr>
        <p:spPr bwMode="auto">
          <a:xfrm>
            <a:off x="2108301" y="4018671"/>
            <a:ext cx="948725" cy="107117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64618" name="Line 106"/>
          <p:cNvSpPr>
            <a:spLocks noChangeShapeType="1"/>
          </p:cNvSpPr>
          <p:nvPr/>
        </p:nvSpPr>
        <p:spPr bwMode="auto">
          <a:xfrm>
            <a:off x="2299053" y="4018671"/>
            <a:ext cx="721165" cy="83313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64619" name="Line 107"/>
          <p:cNvSpPr>
            <a:spLocks noChangeShapeType="1"/>
          </p:cNvSpPr>
          <p:nvPr/>
        </p:nvSpPr>
        <p:spPr bwMode="auto">
          <a:xfrm>
            <a:off x="2441276" y="4018699"/>
            <a:ext cx="619097" cy="69836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64620" name="Line 108"/>
          <p:cNvSpPr>
            <a:spLocks noChangeShapeType="1"/>
          </p:cNvSpPr>
          <p:nvPr/>
        </p:nvSpPr>
        <p:spPr bwMode="auto">
          <a:xfrm>
            <a:off x="1790389" y="4260211"/>
            <a:ext cx="1238195" cy="142823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64621" name="Line 109"/>
          <p:cNvSpPr>
            <a:spLocks noChangeShapeType="1"/>
          </p:cNvSpPr>
          <p:nvPr/>
        </p:nvSpPr>
        <p:spPr bwMode="auto">
          <a:xfrm>
            <a:off x="1790389" y="4470246"/>
            <a:ext cx="1238195" cy="142823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64622" name="Line 110"/>
          <p:cNvSpPr>
            <a:spLocks noChangeShapeType="1"/>
          </p:cNvSpPr>
          <p:nvPr/>
        </p:nvSpPr>
        <p:spPr bwMode="auto">
          <a:xfrm>
            <a:off x="1773654" y="4655777"/>
            <a:ext cx="1238195" cy="142823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64623" name="Line 111"/>
          <p:cNvSpPr>
            <a:spLocks noChangeShapeType="1"/>
          </p:cNvSpPr>
          <p:nvPr/>
        </p:nvSpPr>
        <p:spPr bwMode="auto">
          <a:xfrm>
            <a:off x="1756923" y="4832562"/>
            <a:ext cx="1238195" cy="142823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64624" name="Line 112"/>
          <p:cNvSpPr>
            <a:spLocks noChangeShapeType="1"/>
          </p:cNvSpPr>
          <p:nvPr/>
        </p:nvSpPr>
        <p:spPr bwMode="auto">
          <a:xfrm>
            <a:off x="1773654" y="5051349"/>
            <a:ext cx="1238195" cy="142823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64625" name="Line 113"/>
          <p:cNvSpPr>
            <a:spLocks noChangeShapeType="1"/>
          </p:cNvSpPr>
          <p:nvPr/>
        </p:nvSpPr>
        <p:spPr bwMode="auto">
          <a:xfrm>
            <a:off x="1788714" y="5270135"/>
            <a:ext cx="1238195" cy="142823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64626" name="Line 114"/>
          <p:cNvSpPr>
            <a:spLocks noChangeShapeType="1"/>
          </p:cNvSpPr>
          <p:nvPr/>
        </p:nvSpPr>
        <p:spPr bwMode="auto">
          <a:xfrm>
            <a:off x="1771983" y="5471417"/>
            <a:ext cx="1238195" cy="142823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64627" name="Line 115"/>
          <p:cNvSpPr>
            <a:spLocks noChangeShapeType="1"/>
          </p:cNvSpPr>
          <p:nvPr/>
        </p:nvSpPr>
        <p:spPr bwMode="auto">
          <a:xfrm>
            <a:off x="1766962" y="5725212"/>
            <a:ext cx="1025693" cy="115169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64628" name="Line 116"/>
          <p:cNvSpPr>
            <a:spLocks noChangeShapeType="1"/>
          </p:cNvSpPr>
          <p:nvPr/>
        </p:nvSpPr>
        <p:spPr bwMode="auto">
          <a:xfrm>
            <a:off x="1766938" y="5924740"/>
            <a:ext cx="834944" cy="95215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64629" name="Line 117"/>
          <p:cNvSpPr>
            <a:spLocks noChangeShapeType="1"/>
          </p:cNvSpPr>
          <p:nvPr/>
        </p:nvSpPr>
        <p:spPr bwMode="auto">
          <a:xfrm>
            <a:off x="1766963" y="6162780"/>
            <a:ext cx="607385" cy="71411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64630" name="Line 118"/>
          <p:cNvSpPr>
            <a:spLocks noChangeShapeType="1"/>
          </p:cNvSpPr>
          <p:nvPr/>
        </p:nvSpPr>
        <p:spPr bwMode="auto">
          <a:xfrm>
            <a:off x="1805423" y="6360591"/>
            <a:ext cx="455120" cy="55659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64631" name="Line 119"/>
          <p:cNvSpPr>
            <a:spLocks noChangeShapeType="1"/>
          </p:cNvSpPr>
          <p:nvPr/>
        </p:nvSpPr>
        <p:spPr bwMode="auto">
          <a:xfrm>
            <a:off x="1766961" y="6519840"/>
            <a:ext cx="304529" cy="39731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64633" name="Oval 121"/>
          <p:cNvSpPr>
            <a:spLocks noChangeArrowheads="1"/>
          </p:cNvSpPr>
          <p:nvPr/>
        </p:nvSpPr>
        <p:spPr bwMode="auto">
          <a:xfrm>
            <a:off x="2171866" y="6385095"/>
            <a:ext cx="413290" cy="367561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6450" tIns="50155" rIns="96450" bIns="50155" anchor="ctr"/>
          <a:lstStyle/>
          <a:p>
            <a:pPr algn="ctr"/>
            <a:r>
              <a:rPr lang="ru-RU" sz="1900"/>
              <a:t>1</a:t>
            </a:r>
          </a:p>
        </p:txBody>
      </p:sp>
      <p:sp>
        <p:nvSpPr>
          <p:cNvPr id="64634" name="Oval 122"/>
          <p:cNvSpPr>
            <a:spLocks noChangeArrowheads="1"/>
          </p:cNvSpPr>
          <p:nvPr/>
        </p:nvSpPr>
        <p:spPr bwMode="auto">
          <a:xfrm>
            <a:off x="2233797" y="5889736"/>
            <a:ext cx="291143" cy="3028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6450" tIns="50155" rIns="96450" bIns="50155" anchor="ctr"/>
          <a:lstStyle/>
          <a:p>
            <a:pPr algn="ctr"/>
            <a:r>
              <a:rPr lang="ru-RU" sz="1900"/>
              <a:t>2</a:t>
            </a:r>
          </a:p>
        </p:txBody>
      </p:sp>
      <p:sp>
        <p:nvSpPr>
          <p:cNvPr id="64635" name="Oval 123"/>
          <p:cNvSpPr>
            <a:spLocks noChangeArrowheads="1"/>
          </p:cNvSpPr>
          <p:nvPr/>
        </p:nvSpPr>
        <p:spPr bwMode="auto">
          <a:xfrm>
            <a:off x="2233797" y="5441660"/>
            <a:ext cx="291143" cy="3028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6450" tIns="50155" rIns="96450" bIns="50155" anchor="ctr"/>
          <a:lstStyle/>
          <a:p>
            <a:pPr algn="ctr"/>
            <a:r>
              <a:rPr lang="ru-RU" sz="1900"/>
              <a:t>3</a:t>
            </a:r>
          </a:p>
        </p:txBody>
      </p:sp>
      <p:sp>
        <p:nvSpPr>
          <p:cNvPr id="64636" name="Oval 124"/>
          <p:cNvSpPr>
            <a:spLocks noChangeArrowheads="1"/>
          </p:cNvSpPr>
          <p:nvPr/>
        </p:nvSpPr>
        <p:spPr bwMode="auto">
          <a:xfrm>
            <a:off x="2233797" y="5009339"/>
            <a:ext cx="291143" cy="302801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6450" tIns="50155" rIns="96450" bIns="50155" anchor="ctr"/>
          <a:lstStyle/>
          <a:p>
            <a:pPr algn="ctr"/>
            <a:r>
              <a:rPr lang="ru-RU" sz="1900"/>
              <a:t>4</a:t>
            </a:r>
          </a:p>
        </p:txBody>
      </p:sp>
      <p:sp>
        <p:nvSpPr>
          <p:cNvPr id="64637" name="Oval 125"/>
          <p:cNvSpPr>
            <a:spLocks noChangeArrowheads="1"/>
          </p:cNvSpPr>
          <p:nvPr/>
        </p:nvSpPr>
        <p:spPr bwMode="auto">
          <a:xfrm>
            <a:off x="2447971" y="4673284"/>
            <a:ext cx="291143" cy="302801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6450" tIns="50155" rIns="96450" bIns="50155" anchor="ctr"/>
          <a:lstStyle/>
          <a:p>
            <a:pPr algn="ctr"/>
            <a:r>
              <a:rPr lang="ru-RU" sz="1900"/>
              <a:t>5</a:t>
            </a:r>
          </a:p>
        </p:txBody>
      </p:sp>
      <p:sp>
        <p:nvSpPr>
          <p:cNvPr id="64638" name="Oval 126"/>
          <p:cNvSpPr>
            <a:spLocks noChangeArrowheads="1"/>
          </p:cNvSpPr>
          <p:nvPr/>
        </p:nvSpPr>
        <p:spPr bwMode="auto">
          <a:xfrm>
            <a:off x="2218736" y="4177950"/>
            <a:ext cx="291143" cy="3028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6450" tIns="50155" rIns="96450" bIns="50155" anchor="ctr"/>
          <a:lstStyle/>
          <a:p>
            <a:pPr algn="ctr"/>
            <a:r>
              <a:rPr lang="ru-RU" sz="1900"/>
              <a:t>6</a:t>
            </a:r>
          </a:p>
        </p:txBody>
      </p:sp>
      <p:sp>
        <p:nvSpPr>
          <p:cNvPr id="64639" name="Rectangle 127"/>
          <p:cNvSpPr>
            <a:spLocks noChangeArrowheads="1"/>
          </p:cNvSpPr>
          <p:nvPr/>
        </p:nvSpPr>
        <p:spPr bwMode="auto">
          <a:xfrm>
            <a:off x="2325797" y="2432910"/>
            <a:ext cx="657582" cy="1167446"/>
          </a:xfrm>
          <a:prstGeom prst="rect">
            <a:avLst/>
          </a:prstGeom>
          <a:solidFill>
            <a:schemeClr val="bg1"/>
          </a:solidFill>
          <a:ln w="47625">
            <a:solidFill>
              <a:schemeClr val="tx1"/>
            </a:solidFill>
            <a:prstDash val="sysDot"/>
            <a:miter lim="800000"/>
            <a:headEnd/>
            <a:tailEnd/>
          </a:ln>
          <a:effectLst/>
        </p:spPr>
        <p:txBody>
          <a:bodyPr wrap="none" lIns="96450" tIns="50155" rIns="96450" bIns="50155" anchor="ctr"/>
          <a:lstStyle/>
          <a:p>
            <a:endParaRPr lang="ru-RU"/>
          </a:p>
        </p:txBody>
      </p:sp>
      <p:sp>
        <p:nvSpPr>
          <p:cNvPr id="64640" name="Line 128"/>
          <p:cNvSpPr>
            <a:spLocks noChangeShapeType="1"/>
          </p:cNvSpPr>
          <p:nvPr/>
        </p:nvSpPr>
        <p:spPr bwMode="auto">
          <a:xfrm>
            <a:off x="2310763" y="3217037"/>
            <a:ext cx="657581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64641" name="Line 129"/>
          <p:cNvSpPr>
            <a:spLocks noChangeShapeType="1"/>
          </p:cNvSpPr>
          <p:nvPr/>
        </p:nvSpPr>
        <p:spPr bwMode="auto">
          <a:xfrm>
            <a:off x="2339184" y="2816221"/>
            <a:ext cx="65758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64642" name="Oval 130"/>
          <p:cNvSpPr>
            <a:spLocks noChangeArrowheads="1"/>
          </p:cNvSpPr>
          <p:nvPr/>
        </p:nvSpPr>
        <p:spPr bwMode="auto">
          <a:xfrm>
            <a:off x="2494821" y="2481919"/>
            <a:ext cx="291143" cy="302801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6450" tIns="50155" rIns="96450" bIns="50155" anchor="ctr"/>
          <a:lstStyle/>
          <a:p>
            <a:pPr algn="ctr"/>
            <a:r>
              <a:rPr lang="ru-RU" sz="1900"/>
              <a:t>6</a:t>
            </a:r>
          </a:p>
        </p:txBody>
      </p:sp>
      <p:sp>
        <p:nvSpPr>
          <p:cNvPr id="64643" name="Oval 131"/>
          <p:cNvSpPr>
            <a:spLocks noChangeArrowheads="1"/>
          </p:cNvSpPr>
          <p:nvPr/>
        </p:nvSpPr>
        <p:spPr bwMode="auto">
          <a:xfrm>
            <a:off x="2488128" y="2866979"/>
            <a:ext cx="291143" cy="302801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6450" tIns="50155" rIns="96450" bIns="50155" anchor="ctr"/>
          <a:lstStyle/>
          <a:p>
            <a:pPr algn="ctr"/>
            <a:r>
              <a:rPr lang="ru-RU" sz="1900"/>
              <a:t>5</a:t>
            </a:r>
          </a:p>
        </p:txBody>
      </p:sp>
      <p:sp>
        <p:nvSpPr>
          <p:cNvPr id="64645" name="Oval 133"/>
          <p:cNvSpPr>
            <a:spLocks noChangeArrowheads="1"/>
          </p:cNvSpPr>
          <p:nvPr/>
        </p:nvSpPr>
        <p:spPr bwMode="auto">
          <a:xfrm>
            <a:off x="2508207" y="3281799"/>
            <a:ext cx="291143" cy="3028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6450" tIns="50155" rIns="96450" bIns="50155" anchor="ctr"/>
          <a:lstStyle/>
          <a:p>
            <a:pPr algn="ctr"/>
            <a:r>
              <a:rPr lang="ru-RU" sz="1900"/>
              <a:t>2</a:t>
            </a:r>
          </a:p>
        </p:txBody>
      </p:sp>
      <p:sp>
        <p:nvSpPr>
          <p:cNvPr id="64646" name="Line 134"/>
          <p:cNvSpPr>
            <a:spLocks noChangeShapeType="1"/>
          </p:cNvSpPr>
          <p:nvPr/>
        </p:nvSpPr>
        <p:spPr bwMode="auto">
          <a:xfrm>
            <a:off x="947060" y="3218788"/>
            <a:ext cx="9134192" cy="0"/>
          </a:xfrm>
          <a:prstGeom prst="line">
            <a:avLst/>
          </a:prstGeom>
          <a:noFill/>
          <a:ln w="50800">
            <a:solidFill>
              <a:srgbClr val="FF0000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64647" name="Text Box 135"/>
          <p:cNvSpPr txBox="1">
            <a:spLocks noChangeArrowheads="1"/>
          </p:cNvSpPr>
          <p:nvPr/>
        </p:nvSpPr>
        <p:spPr bwMode="auto">
          <a:xfrm>
            <a:off x="4022485" y="2767239"/>
            <a:ext cx="2171859" cy="3756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6450" tIns="50155" rIns="96450" bIns="50155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1700" b="1">
                <a:solidFill>
                  <a:srgbClr val="FF3300"/>
                </a:solidFill>
              </a:rPr>
              <a:t>Время такта</a:t>
            </a:r>
          </a:p>
        </p:txBody>
      </p:sp>
      <p:sp>
        <p:nvSpPr>
          <p:cNvPr id="64649" name="AutoShape 137"/>
          <p:cNvSpPr>
            <a:spLocks noChangeArrowheads="1"/>
          </p:cNvSpPr>
          <p:nvPr/>
        </p:nvSpPr>
        <p:spPr bwMode="auto">
          <a:xfrm>
            <a:off x="4710185" y="6173282"/>
            <a:ext cx="3247749" cy="624854"/>
          </a:xfrm>
          <a:prstGeom prst="wedgeRoundRectCallout">
            <a:avLst>
              <a:gd name="adj1" fmla="val -100491"/>
              <a:gd name="adj2" fmla="val 139"/>
              <a:gd name="adj3" fmla="val 16667"/>
            </a:avLst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6450" tIns="50155" rIns="96450" bIns="50155"/>
          <a:lstStyle/>
          <a:p>
            <a:pPr algn="ctr"/>
            <a:r>
              <a:rPr lang="ru-RU" sz="1400" b="1"/>
              <a:t>2.Отложите в масштабе рабочие элементы</a:t>
            </a:r>
          </a:p>
        </p:txBody>
      </p:sp>
      <p:sp>
        <p:nvSpPr>
          <p:cNvPr id="64650" name="AutoShape 138"/>
          <p:cNvSpPr>
            <a:spLocks noChangeArrowheads="1"/>
          </p:cNvSpPr>
          <p:nvPr/>
        </p:nvSpPr>
        <p:spPr bwMode="auto">
          <a:xfrm>
            <a:off x="4633193" y="3728123"/>
            <a:ext cx="2861231" cy="560094"/>
          </a:xfrm>
          <a:prstGeom prst="wedgeRoundRectCallout">
            <a:avLst>
              <a:gd name="adj1" fmla="val -111051"/>
              <a:gd name="adj2" fmla="val -26250"/>
              <a:gd name="adj3" fmla="val 16667"/>
            </a:avLst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6450" tIns="50155" rIns="96450" bIns="50155"/>
          <a:lstStyle/>
          <a:p>
            <a:pPr algn="ctr"/>
            <a:r>
              <a:rPr lang="ru-RU" sz="1400" b="1"/>
              <a:t>3.Отложите периодическую работу</a:t>
            </a:r>
          </a:p>
        </p:txBody>
      </p:sp>
      <p:sp>
        <p:nvSpPr>
          <p:cNvPr id="64651" name="AutoShape 139"/>
          <p:cNvSpPr>
            <a:spLocks noChangeArrowheads="1"/>
          </p:cNvSpPr>
          <p:nvPr/>
        </p:nvSpPr>
        <p:spPr bwMode="auto">
          <a:xfrm>
            <a:off x="3456908" y="1804555"/>
            <a:ext cx="2524913" cy="880397"/>
          </a:xfrm>
          <a:prstGeom prst="wedgeRoundRectCallout">
            <a:avLst>
              <a:gd name="adj1" fmla="val -74389"/>
              <a:gd name="adj2" fmla="val 21968"/>
              <a:gd name="adj3" fmla="val 16667"/>
            </a:avLst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6450" tIns="50155" rIns="96450" bIns="50155"/>
          <a:lstStyle/>
          <a:p>
            <a:pPr algn="ctr"/>
            <a:r>
              <a:rPr lang="ru-RU" sz="1400" b="1"/>
              <a:t>4.Пунктиром нанесите  колебания каждого элемента</a:t>
            </a:r>
          </a:p>
        </p:txBody>
      </p:sp>
      <p:sp>
        <p:nvSpPr>
          <p:cNvPr id="64652" name="AutoShape 140"/>
          <p:cNvSpPr>
            <a:spLocks noChangeArrowheads="1"/>
          </p:cNvSpPr>
          <p:nvPr/>
        </p:nvSpPr>
        <p:spPr bwMode="auto">
          <a:xfrm>
            <a:off x="721167" y="1342503"/>
            <a:ext cx="1711719" cy="927655"/>
          </a:xfrm>
          <a:prstGeom prst="wedgeRoundRectCallout">
            <a:avLst>
              <a:gd name="adj1" fmla="val -4644"/>
              <a:gd name="adj2" fmla="val 150755"/>
              <a:gd name="adj3" fmla="val 16667"/>
            </a:avLst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6450" tIns="50155" rIns="96450" bIns="50155"/>
          <a:lstStyle/>
          <a:p>
            <a:pPr algn="ctr"/>
            <a:r>
              <a:rPr lang="ru-RU" sz="1400" b="1"/>
              <a:t>1.Выберите масштаб и нанесите линия времени такта</a:t>
            </a:r>
          </a:p>
        </p:txBody>
      </p:sp>
      <p:sp>
        <p:nvSpPr>
          <p:cNvPr id="64656" name="AutoShape 144"/>
          <p:cNvSpPr>
            <a:spLocks noChangeArrowheads="1"/>
          </p:cNvSpPr>
          <p:nvPr/>
        </p:nvSpPr>
        <p:spPr bwMode="auto">
          <a:xfrm>
            <a:off x="6544024" y="1857061"/>
            <a:ext cx="3671078" cy="1090432"/>
          </a:xfrm>
          <a:prstGeom prst="wedgeRoundRectCallout">
            <a:avLst>
              <a:gd name="adj1" fmla="val 7157"/>
              <a:gd name="adj2" fmla="val -90769"/>
              <a:gd name="adj3" fmla="val 16667"/>
            </a:avLst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6450" tIns="50155" rIns="96450" bIns="50155"/>
          <a:lstStyle/>
          <a:p>
            <a:pPr algn="ctr"/>
            <a:r>
              <a:rPr lang="ru-RU" sz="1400" b="1"/>
              <a:t>5.Рассчитайте загрузку оператора : Сумма всех рабочих элементов + периодическая работа делённая на время такта  и умножить на 100%</a:t>
            </a:r>
          </a:p>
        </p:txBody>
      </p:sp>
      <p:sp>
        <p:nvSpPr>
          <p:cNvPr id="64659" name="AutoShape 147"/>
          <p:cNvSpPr>
            <a:spLocks noChangeArrowheads="1"/>
          </p:cNvSpPr>
          <p:nvPr/>
        </p:nvSpPr>
        <p:spPr bwMode="auto">
          <a:xfrm>
            <a:off x="3995696" y="5382150"/>
            <a:ext cx="1116048" cy="400816"/>
          </a:xfrm>
          <a:prstGeom prst="wedgeRoundRectCallout">
            <a:avLst>
              <a:gd name="adj1" fmla="val -131111"/>
              <a:gd name="adj2" fmla="val 154806"/>
              <a:gd name="adj3" fmla="val 16667"/>
            </a:avLst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6450" tIns="50155" rIns="96450" bIns="50155"/>
          <a:lstStyle/>
          <a:p>
            <a:pPr algn="ctr"/>
            <a:r>
              <a:rPr lang="ru-RU" sz="1400" b="1"/>
              <a:t>переход</a:t>
            </a:r>
          </a:p>
        </p:txBody>
      </p:sp>
      <p:sp>
        <p:nvSpPr>
          <p:cNvPr id="64660" name="AutoShape 148"/>
          <p:cNvSpPr>
            <a:spLocks noChangeArrowheads="1"/>
          </p:cNvSpPr>
          <p:nvPr/>
        </p:nvSpPr>
        <p:spPr bwMode="auto">
          <a:xfrm>
            <a:off x="3970591" y="5371654"/>
            <a:ext cx="1116047" cy="400816"/>
          </a:xfrm>
          <a:prstGeom prst="wedgeRoundRectCallout">
            <a:avLst>
              <a:gd name="adj1" fmla="val -135157"/>
              <a:gd name="adj2" fmla="val -212444"/>
              <a:gd name="adj3" fmla="val 16667"/>
            </a:avLst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6450" tIns="50155" rIns="96450" bIns="50155"/>
          <a:lstStyle/>
          <a:p>
            <a:pPr algn="ctr"/>
            <a:r>
              <a:rPr lang="ru-RU" sz="1400" b="1"/>
              <a:t>переходы</a:t>
            </a:r>
          </a:p>
        </p:txBody>
      </p:sp>
      <p:sp>
        <p:nvSpPr>
          <p:cNvPr id="64661" name="Text Box 149"/>
          <p:cNvSpPr txBox="1">
            <a:spLocks noChangeArrowheads="1"/>
          </p:cNvSpPr>
          <p:nvPr/>
        </p:nvSpPr>
        <p:spPr bwMode="auto">
          <a:xfrm>
            <a:off x="6226136" y="4415992"/>
            <a:ext cx="3503755" cy="156333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  <a:effectLst/>
        </p:spPr>
        <p:txBody>
          <a:bodyPr lIns="96450" tIns="50155" rIns="96450" bIns="50155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1700" b="1">
                <a:solidFill>
                  <a:srgbClr val="FF3300"/>
                </a:solidFill>
              </a:rPr>
              <a:t>Внимание!</a:t>
            </a:r>
            <a:r>
              <a:rPr lang="ru-RU" sz="1500" b="1"/>
              <a:t> Все ожидания внутри цикла в расчете баланса загрузки не учитываются, т. е. учитываются только те элементы, в которых оператор работает руками, переходы и периодическая работа</a:t>
            </a:r>
          </a:p>
        </p:txBody>
      </p:sp>
    </p:spTree>
    <p:extLst>
      <p:ext uri="{BB962C8B-B14F-4D97-AF65-F5344CB8AC3E}">
        <p14:creationId xmlns:p14="http://schemas.microsoft.com/office/powerpoint/2010/main" val="27281214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0761866-6ECC-4D8D-8CAA-FFCD9647DF20}" type="slidenum">
              <a:rPr lang="ru-RU"/>
              <a:pPr/>
              <a:t>49</a:t>
            </a:fld>
            <a:endParaRPr lang="ru-RU"/>
          </a:p>
        </p:txBody>
      </p:sp>
      <p:sp>
        <p:nvSpPr>
          <p:cNvPr id="110594" name="Rectangle 2"/>
          <p:cNvSpPr>
            <a:spLocks noGrp="1" noChangeArrowheads="1"/>
          </p:cNvSpPr>
          <p:nvPr>
            <p:ph type="title"/>
          </p:nvPr>
        </p:nvSpPr>
        <p:spPr>
          <a:xfrm>
            <a:off x="1914183" y="147025"/>
            <a:ext cx="7777197" cy="588098"/>
          </a:xfrm>
        </p:spPr>
        <p:txBody>
          <a:bodyPr/>
          <a:lstStyle/>
          <a:p>
            <a:r>
              <a:rPr lang="ru-RU" sz="3000"/>
              <a:t>	</a:t>
            </a:r>
            <a:r>
              <a:rPr lang="ru-RU" sz="2100" b="1">
                <a:latin typeface="Arial" charset="0"/>
              </a:rPr>
              <a:t>Таблица сбалансированной работы</a:t>
            </a:r>
          </a:p>
        </p:txBody>
      </p:sp>
      <p:sp>
        <p:nvSpPr>
          <p:cNvPr id="110596" name="Rectangle 4"/>
          <p:cNvSpPr>
            <a:spLocks noChangeArrowheads="1"/>
          </p:cNvSpPr>
          <p:nvPr/>
        </p:nvSpPr>
        <p:spPr bwMode="auto">
          <a:xfrm>
            <a:off x="4959469" y="3537355"/>
            <a:ext cx="10440988" cy="4067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7996" tIns="48997" rIns="97996" bIns="48997">
            <a:spAutoFit/>
          </a:bodyPr>
          <a:lstStyle/>
          <a:p>
            <a:endParaRPr lang="ru-RU"/>
          </a:p>
        </p:txBody>
      </p:sp>
      <p:graphicFrame>
        <p:nvGraphicFramePr>
          <p:cNvPr id="110811" name="Group 219"/>
          <p:cNvGraphicFramePr>
            <a:graphicFrameLocks noGrp="1"/>
          </p:cNvGraphicFramePr>
          <p:nvPr/>
        </p:nvGraphicFramePr>
        <p:xfrm>
          <a:off x="609062" y="840142"/>
          <a:ext cx="6021975" cy="604902"/>
        </p:xfrm>
        <a:graphic>
          <a:graphicData uri="http://schemas.openxmlformats.org/drawingml/2006/table">
            <a:tbl>
              <a:tblPr/>
              <a:tblGrid>
                <a:gridCol w="6021975"/>
              </a:tblGrid>
              <a:tr h="30245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Дата:</a:t>
                      </a: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245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Участок:</a:t>
                      </a: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110815" name="Group 223"/>
          <p:cNvGraphicFramePr>
            <a:graphicFrameLocks noGrp="1"/>
          </p:cNvGraphicFramePr>
          <p:nvPr/>
        </p:nvGraphicFramePr>
        <p:xfrm>
          <a:off x="731231" y="1592767"/>
          <a:ext cx="9378483" cy="5364042"/>
        </p:xfrm>
        <a:graphic>
          <a:graphicData uri="http://schemas.openxmlformats.org/drawingml/2006/table">
            <a:tbl>
              <a:tblPr/>
              <a:tblGrid>
                <a:gridCol w="9378483"/>
              </a:tblGrid>
              <a:tr h="2135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749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52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17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17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17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52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003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654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17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17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17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749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17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17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5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5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17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52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17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17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749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52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003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5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10661" name="Line 69"/>
          <p:cNvSpPr>
            <a:spLocks noChangeShapeType="1"/>
          </p:cNvSpPr>
          <p:nvPr/>
        </p:nvSpPr>
        <p:spPr bwMode="auto">
          <a:xfrm>
            <a:off x="888490" y="6906654"/>
            <a:ext cx="913586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 lIns="97996" tIns="48997" rIns="97996" bIns="48997"/>
          <a:lstStyle/>
          <a:p>
            <a:endParaRPr lang="ru-RU"/>
          </a:p>
        </p:txBody>
      </p:sp>
      <p:sp>
        <p:nvSpPr>
          <p:cNvPr id="110662" name="Line 70"/>
          <p:cNvSpPr>
            <a:spLocks noChangeShapeType="1"/>
          </p:cNvSpPr>
          <p:nvPr/>
        </p:nvSpPr>
        <p:spPr bwMode="auto">
          <a:xfrm flipV="1">
            <a:off x="888488" y="1647026"/>
            <a:ext cx="0" cy="525962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 lIns="97996" tIns="48997" rIns="97996" bIns="48997"/>
          <a:lstStyle/>
          <a:p>
            <a:endParaRPr lang="ru-RU"/>
          </a:p>
        </p:txBody>
      </p:sp>
      <p:sp>
        <p:nvSpPr>
          <p:cNvPr id="110663" name="Text Box 71"/>
          <p:cNvSpPr txBox="1">
            <a:spLocks noChangeArrowheads="1"/>
          </p:cNvSpPr>
          <p:nvPr/>
        </p:nvSpPr>
        <p:spPr bwMode="auto">
          <a:xfrm>
            <a:off x="4455827" y="6990669"/>
            <a:ext cx="1808766" cy="3223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7996" tIns="48997" rIns="97996" bIns="48997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sz="1400" b="1"/>
              <a:t>Операторы</a:t>
            </a:r>
          </a:p>
        </p:txBody>
      </p:sp>
      <p:sp>
        <p:nvSpPr>
          <p:cNvPr id="110664" name="Text Box 72"/>
          <p:cNvSpPr txBox="1">
            <a:spLocks noChangeArrowheads="1"/>
          </p:cNvSpPr>
          <p:nvPr/>
        </p:nvSpPr>
        <p:spPr bwMode="auto">
          <a:xfrm rot="16200000">
            <a:off x="-828752" y="3890261"/>
            <a:ext cx="2417154" cy="314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7996" tIns="48997" rIns="97996" bIns="48997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sz="1400" b="1"/>
              <a:t>Время (сек.)</a:t>
            </a:r>
          </a:p>
        </p:txBody>
      </p:sp>
      <p:sp>
        <p:nvSpPr>
          <p:cNvPr id="110665" name="Rectangle 73"/>
          <p:cNvSpPr>
            <a:spLocks noChangeArrowheads="1"/>
          </p:cNvSpPr>
          <p:nvPr/>
        </p:nvSpPr>
        <p:spPr bwMode="auto">
          <a:xfrm>
            <a:off x="6629358" y="824417"/>
            <a:ext cx="1790362" cy="906651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7996" tIns="48997" rIns="97996" bIns="48997" anchor="ctr"/>
          <a:lstStyle/>
          <a:p>
            <a:endParaRPr lang="ru-RU"/>
          </a:p>
        </p:txBody>
      </p:sp>
      <p:sp>
        <p:nvSpPr>
          <p:cNvPr id="110666" name="Line 74"/>
          <p:cNvSpPr>
            <a:spLocks noChangeShapeType="1"/>
          </p:cNvSpPr>
          <p:nvPr/>
        </p:nvSpPr>
        <p:spPr bwMode="auto">
          <a:xfrm flipH="1" flipV="1">
            <a:off x="6821807" y="974919"/>
            <a:ext cx="1673" cy="63010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 lIns="97996" tIns="48997" rIns="97996" bIns="48997"/>
          <a:lstStyle/>
          <a:p>
            <a:endParaRPr lang="ru-RU"/>
          </a:p>
        </p:txBody>
      </p:sp>
      <p:sp>
        <p:nvSpPr>
          <p:cNvPr id="110667" name="Line 75"/>
          <p:cNvSpPr>
            <a:spLocks noChangeShapeType="1"/>
          </p:cNvSpPr>
          <p:nvPr/>
        </p:nvSpPr>
        <p:spPr bwMode="auto">
          <a:xfrm>
            <a:off x="6821780" y="1613770"/>
            <a:ext cx="729531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 lIns="97996" tIns="48997" rIns="97996" bIns="48997"/>
          <a:lstStyle/>
          <a:p>
            <a:endParaRPr lang="ru-RU"/>
          </a:p>
        </p:txBody>
      </p:sp>
      <p:sp>
        <p:nvSpPr>
          <p:cNvPr id="110668" name="Rectangle 76"/>
          <p:cNvSpPr>
            <a:spLocks noChangeArrowheads="1"/>
          </p:cNvSpPr>
          <p:nvPr/>
        </p:nvSpPr>
        <p:spPr bwMode="auto">
          <a:xfrm>
            <a:off x="7012554" y="1218208"/>
            <a:ext cx="364765" cy="38681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7996" tIns="48997" rIns="97996" bIns="48997" anchor="ctr"/>
          <a:lstStyle/>
          <a:p>
            <a:endParaRPr lang="ru-RU"/>
          </a:p>
        </p:txBody>
      </p:sp>
      <p:sp>
        <p:nvSpPr>
          <p:cNvPr id="110669" name="Line 77"/>
          <p:cNvSpPr>
            <a:spLocks noChangeShapeType="1"/>
          </p:cNvSpPr>
          <p:nvPr/>
        </p:nvSpPr>
        <p:spPr bwMode="auto">
          <a:xfrm>
            <a:off x="7012554" y="1326722"/>
            <a:ext cx="36476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 lIns="97996" tIns="48997" rIns="97996" bIns="48997"/>
          <a:lstStyle/>
          <a:p>
            <a:endParaRPr lang="ru-RU"/>
          </a:p>
        </p:txBody>
      </p:sp>
      <p:sp>
        <p:nvSpPr>
          <p:cNvPr id="110670" name="Rectangle 78"/>
          <p:cNvSpPr>
            <a:spLocks noChangeArrowheads="1"/>
          </p:cNvSpPr>
          <p:nvPr/>
        </p:nvSpPr>
        <p:spPr bwMode="auto">
          <a:xfrm>
            <a:off x="7196586" y="1032701"/>
            <a:ext cx="174016" cy="185531"/>
          </a:xfrm>
          <a:prstGeom prst="rect">
            <a:avLst/>
          </a:prstGeom>
          <a:noFill/>
          <a:ln w="19050">
            <a:solidFill>
              <a:schemeClr val="tx1"/>
            </a:solidFill>
            <a:prstDash val="sysDot"/>
            <a:miter lim="800000"/>
            <a:headEnd/>
            <a:tailEnd/>
          </a:ln>
          <a:effectLst/>
        </p:spPr>
        <p:txBody>
          <a:bodyPr wrap="none" lIns="97996" tIns="48997" rIns="97996" bIns="48997" anchor="ctr"/>
          <a:lstStyle/>
          <a:p>
            <a:endParaRPr lang="ru-RU"/>
          </a:p>
        </p:txBody>
      </p:sp>
      <p:sp>
        <p:nvSpPr>
          <p:cNvPr id="110671" name="Text Box 79"/>
          <p:cNvSpPr txBox="1">
            <a:spLocks noChangeArrowheads="1"/>
          </p:cNvSpPr>
          <p:nvPr/>
        </p:nvSpPr>
        <p:spPr bwMode="auto">
          <a:xfrm>
            <a:off x="7474343" y="966188"/>
            <a:ext cx="826578" cy="2222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7996" tIns="48997" rIns="97996" bIns="48997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800"/>
              <a:t>Колебания</a:t>
            </a:r>
          </a:p>
        </p:txBody>
      </p:sp>
      <p:sp>
        <p:nvSpPr>
          <p:cNvPr id="110672" name="Text Box 80"/>
          <p:cNvSpPr txBox="1">
            <a:spLocks noChangeArrowheads="1"/>
          </p:cNvSpPr>
          <p:nvPr/>
        </p:nvSpPr>
        <p:spPr bwMode="auto">
          <a:xfrm>
            <a:off x="7352202" y="1176209"/>
            <a:ext cx="1080909" cy="1912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7996" tIns="48997" rIns="97996" bIns="48997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600"/>
              <a:t>Периодическая Раб</a:t>
            </a:r>
            <a:r>
              <a:rPr lang="ru-RU" sz="500"/>
              <a:t>.</a:t>
            </a:r>
          </a:p>
        </p:txBody>
      </p:sp>
      <p:sp>
        <p:nvSpPr>
          <p:cNvPr id="110673" name="Text Box 81"/>
          <p:cNvSpPr txBox="1">
            <a:spLocks noChangeArrowheads="1"/>
          </p:cNvSpPr>
          <p:nvPr/>
        </p:nvSpPr>
        <p:spPr bwMode="auto">
          <a:xfrm>
            <a:off x="7507807" y="1353005"/>
            <a:ext cx="896854" cy="2222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7996" tIns="48997" rIns="97996" bIns="48997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800"/>
              <a:t>Цикл. Работа</a:t>
            </a:r>
          </a:p>
        </p:txBody>
      </p:sp>
      <p:sp>
        <p:nvSpPr>
          <p:cNvPr id="110674" name="Line 82"/>
          <p:cNvSpPr>
            <a:spLocks noChangeShapeType="1"/>
          </p:cNvSpPr>
          <p:nvPr/>
        </p:nvSpPr>
        <p:spPr bwMode="auto">
          <a:xfrm flipH="1">
            <a:off x="7012532" y="1326722"/>
            <a:ext cx="60236" cy="5951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7996" tIns="48997" rIns="97996" bIns="48997"/>
          <a:lstStyle/>
          <a:p>
            <a:endParaRPr lang="ru-RU"/>
          </a:p>
        </p:txBody>
      </p:sp>
      <p:sp>
        <p:nvSpPr>
          <p:cNvPr id="110675" name="Line 83"/>
          <p:cNvSpPr>
            <a:spLocks noChangeShapeType="1"/>
          </p:cNvSpPr>
          <p:nvPr/>
        </p:nvSpPr>
        <p:spPr bwMode="auto">
          <a:xfrm flipH="1">
            <a:off x="7004166" y="1326722"/>
            <a:ext cx="155611" cy="14352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7996" tIns="48997" rIns="97996" bIns="48997"/>
          <a:lstStyle/>
          <a:p>
            <a:endParaRPr lang="ru-RU"/>
          </a:p>
        </p:txBody>
      </p:sp>
      <p:sp>
        <p:nvSpPr>
          <p:cNvPr id="110676" name="Line 84"/>
          <p:cNvSpPr>
            <a:spLocks noChangeShapeType="1"/>
          </p:cNvSpPr>
          <p:nvPr/>
        </p:nvSpPr>
        <p:spPr bwMode="auto">
          <a:xfrm flipH="1">
            <a:off x="7012531" y="1335474"/>
            <a:ext cx="252658" cy="21878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7996" tIns="48997" rIns="97996" bIns="48997"/>
          <a:lstStyle/>
          <a:p>
            <a:endParaRPr lang="ru-RU"/>
          </a:p>
        </p:txBody>
      </p:sp>
      <p:sp>
        <p:nvSpPr>
          <p:cNvPr id="110677" name="Line 85"/>
          <p:cNvSpPr>
            <a:spLocks noChangeShapeType="1"/>
          </p:cNvSpPr>
          <p:nvPr/>
        </p:nvSpPr>
        <p:spPr bwMode="auto">
          <a:xfrm flipH="1">
            <a:off x="7082806" y="1361756"/>
            <a:ext cx="287796" cy="24329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7996" tIns="48997" rIns="97996" bIns="48997"/>
          <a:lstStyle/>
          <a:p>
            <a:endParaRPr lang="ru-RU"/>
          </a:p>
        </p:txBody>
      </p:sp>
      <p:sp>
        <p:nvSpPr>
          <p:cNvPr id="110678" name="Line 86"/>
          <p:cNvSpPr>
            <a:spLocks noChangeShapeType="1"/>
          </p:cNvSpPr>
          <p:nvPr/>
        </p:nvSpPr>
        <p:spPr bwMode="auto">
          <a:xfrm flipH="1">
            <a:off x="7230075" y="1479002"/>
            <a:ext cx="140553" cy="12602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7996" tIns="48997" rIns="97996" bIns="48997"/>
          <a:lstStyle/>
          <a:p>
            <a:endParaRPr lang="ru-RU"/>
          </a:p>
        </p:txBody>
      </p:sp>
      <p:sp>
        <p:nvSpPr>
          <p:cNvPr id="110679" name="Rectangle 87"/>
          <p:cNvSpPr>
            <a:spLocks noChangeArrowheads="1"/>
          </p:cNvSpPr>
          <p:nvPr/>
        </p:nvSpPr>
        <p:spPr bwMode="auto">
          <a:xfrm>
            <a:off x="8421394" y="831390"/>
            <a:ext cx="1706700" cy="899650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7996" tIns="48997" rIns="97996" bIns="48997" anchor="ctr"/>
          <a:lstStyle/>
          <a:p>
            <a:endParaRPr lang="ru-RU"/>
          </a:p>
        </p:txBody>
      </p:sp>
      <p:sp>
        <p:nvSpPr>
          <p:cNvPr id="110680" name="Text Box 88"/>
          <p:cNvSpPr txBox="1">
            <a:spLocks noChangeArrowheads="1"/>
          </p:cNvSpPr>
          <p:nvPr/>
        </p:nvSpPr>
        <p:spPr bwMode="auto">
          <a:xfrm>
            <a:off x="8491670" y="906664"/>
            <a:ext cx="1027366" cy="1912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7996" tIns="48997" rIns="97996" bIns="48997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600"/>
              <a:t>Цикл.р. + Период.р.</a:t>
            </a:r>
          </a:p>
        </p:txBody>
      </p:sp>
      <p:sp>
        <p:nvSpPr>
          <p:cNvPr id="110681" name="Text Box 89"/>
          <p:cNvSpPr txBox="1">
            <a:spLocks noChangeArrowheads="1"/>
          </p:cNvSpPr>
          <p:nvPr/>
        </p:nvSpPr>
        <p:spPr bwMode="auto">
          <a:xfrm>
            <a:off x="8578679" y="1074693"/>
            <a:ext cx="1027366" cy="1912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7996" tIns="48997" rIns="97996" bIns="48997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600"/>
              <a:t>Время Такта</a:t>
            </a:r>
          </a:p>
        </p:txBody>
      </p:sp>
      <p:sp>
        <p:nvSpPr>
          <p:cNvPr id="110682" name="Line 90"/>
          <p:cNvSpPr>
            <a:spLocks noChangeShapeType="1"/>
          </p:cNvSpPr>
          <p:nvPr/>
        </p:nvSpPr>
        <p:spPr bwMode="auto">
          <a:xfrm>
            <a:off x="8508402" y="1100934"/>
            <a:ext cx="906894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 lIns="97996" tIns="48997" rIns="97996" bIns="48997"/>
          <a:lstStyle/>
          <a:p>
            <a:endParaRPr lang="ru-RU"/>
          </a:p>
        </p:txBody>
      </p:sp>
      <p:sp>
        <p:nvSpPr>
          <p:cNvPr id="110683" name="Text Box 91"/>
          <p:cNvSpPr txBox="1">
            <a:spLocks noChangeArrowheads="1"/>
          </p:cNvSpPr>
          <p:nvPr/>
        </p:nvSpPr>
        <p:spPr bwMode="auto">
          <a:xfrm>
            <a:off x="9458801" y="983677"/>
            <a:ext cx="627463" cy="28361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7996" tIns="48997" rIns="97996" bIns="48997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600"/>
              <a:t>= кол-во          человек</a:t>
            </a:r>
          </a:p>
        </p:txBody>
      </p:sp>
      <p:sp>
        <p:nvSpPr>
          <p:cNvPr id="110684" name="Line 92"/>
          <p:cNvSpPr>
            <a:spLocks noChangeShapeType="1"/>
          </p:cNvSpPr>
          <p:nvPr/>
        </p:nvSpPr>
        <p:spPr bwMode="auto">
          <a:xfrm>
            <a:off x="8543541" y="1461495"/>
            <a:ext cx="905221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 lIns="97996" tIns="48997" rIns="97996" bIns="48997"/>
          <a:lstStyle/>
          <a:p>
            <a:endParaRPr lang="ru-RU"/>
          </a:p>
        </p:txBody>
      </p:sp>
      <p:sp>
        <p:nvSpPr>
          <p:cNvPr id="110685" name="Text Box 93"/>
          <p:cNvSpPr txBox="1">
            <a:spLocks noChangeArrowheads="1"/>
          </p:cNvSpPr>
          <p:nvPr/>
        </p:nvSpPr>
        <p:spPr bwMode="auto">
          <a:xfrm>
            <a:off x="9465493" y="1335491"/>
            <a:ext cx="373131" cy="1912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7996" tIns="48997" rIns="97996" bIns="48997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600"/>
              <a:t>=</a:t>
            </a:r>
          </a:p>
        </p:txBody>
      </p:sp>
      <p:sp>
        <p:nvSpPr>
          <p:cNvPr id="110686" name="Rectangle 94"/>
          <p:cNvSpPr>
            <a:spLocks noChangeArrowheads="1"/>
          </p:cNvSpPr>
          <p:nvPr/>
        </p:nvSpPr>
        <p:spPr bwMode="auto">
          <a:xfrm>
            <a:off x="1771958" y="3610854"/>
            <a:ext cx="1271658" cy="3285298"/>
          </a:xfrm>
          <a:prstGeom prst="rect">
            <a:avLst/>
          </a:prstGeom>
          <a:solidFill>
            <a:schemeClr val="bg1"/>
          </a:solidFill>
          <a:ln w="508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6450" tIns="50155" rIns="96450" bIns="50155" anchor="ctr"/>
          <a:lstStyle/>
          <a:p>
            <a:endParaRPr lang="ru-RU"/>
          </a:p>
        </p:txBody>
      </p:sp>
      <p:sp>
        <p:nvSpPr>
          <p:cNvPr id="110687" name="Line 95"/>
          <p:cNvSpPr>
            <a:spLocks noChangeShapeType="1"/>
          </p:cNvSpPr>
          <p:nvPr/>
        </p:nvSpPr>
        <p:spPr bwMode="auto">
          <a:xfrm>
            <a:off x="1766936" y="6217038"/>
            <a:ext cx="1285045" cy="0"/>
          </a:xfrm>
          <a:prstGeom prst="line">
            <a:avLst/>
          </a:prstGeom>
          <a:noFill/>
          <a:ln w="120650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688" name="Line 96"/>
          <p:cNvSpPr>
            <a:spLocks noChangeShapeType="1"/>
          </p:cNvSpPr>
          <p:nvPr/>
        </p:nvSpPr>
        <p:spPr bwMode="auto">
          <a:xfrm>
            <a:off x="1766936" y="5908987"/>
            <a:ext cx="1285045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689" name="Line 97"/>
          <p:cNvSpPr>
            <a:spLocks noChangeShapeType="1"/>
          </p:cNvSpPr>
          <p:nvPr/>
        </p:nvSpPr>
        <p:spPr bwMode="auto">
          <a:xfrm>
            <a:off x="1766936" y="4732791"/>
            <a:ext cx="1285045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690" name="Line 98"/>
          <p:cNvSpPr>
            <a:spLocks noChangeShapeType="1"/>
          </p:cNvSpPr>
          <p:nvPr/>
        </p:nvSpPr>
        <p:spPr bwMode="auto">
          <a:xfrm>
            <a:off x="1805421" y="4970830"/>
            <a:ext cx="1285045" cy="0"/>
          </a:xfrm>
          <a:prstGeom prst="line">
            <a:avLst/>
          </a:prstGeom>
          <a:noFill/>
          <a:ln w="14287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691" name="Line 99"/>
          <p:cNvSpPr>
            <a:spLocks noChangeShapeType="1"/>
          </p:cNvSpPr>
          <p:nvPr/>
        </p:nvSpPr>
        <p:spPr bwMode="auto">
          <a:xfrm>
            <a:off x="1766936" y="5408403"/>
            <a:ext cx="1285045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692" name="Line 100"/>
          <p:cNvSpPr>
            <a:spLocks noChangeShapeType="1"/>
          </p:cNvSpPr>
          <p:nvPr/>
        </p:nvSpPr>
        <p:spPr bwMode="auto">
          <a:xfrm>
            <a:off x="1780322" y="4046676"/>
            <a:ext cx="1285045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693" name="Line 101"/>
          <p:cNvSpPr>
            <a:spLocks noChangeShapeType="1"/>
          </p:cNvSpPr>
          <p:nvPr/>
        </p:nvSpPr>
        <p:spPr bwMode="auto">
          <a:xfrm>
            <a:off x="2777571" y="4025672"/>
            <a:ext cx="289470" cy="3028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694" name="Line 102"/>
          <p:cNvSpPr>
            <a:spLocks noChangeShapeType="1"/>
          </p:cNvSpPr>
          <p:nvPr/>
        </p:nvSpPr>
        <p:spPr bwMode="auto">
          <a:xfrm>
            <a:off x="2640391" y="4067680"/>
            <a:ext cx="441733" cy="47958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695" name="Line 103"/>
          <p:cNvSpPr>
            <a:spLocks noChangeShapeType="1"/>
          </p:cNvSpPr>
          <p:nvPr/>
        </p:nvSpPr>
        <p:spPr bwMode="auto">
          <a:xfrm>
            <a:off x="1790389" y="4050176"/>
            <a:ext cx="1238195" cy="142823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696" name="Line 104"/>
          <p:cNvSpPr>
            <a:spLocks noChangeShapeType="1"/>
          </p:cNvSpPr>
          <p:nvPr/>
        </p:nvSpPr>
        <p:spPr bwMode="auto">
          <a:xfrm>
            <a:off x="1925894" y="4008170"/>
            <a:ext cx="1131107" cy="128121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697" name="Line 105"/>
          <p:cNvSpPr>
            <a:spLocks noChangeShapeType="1"/>
          </p:cNvSpPr>
          <p:nvPr/>
        </p:nvSpPr>
        <p:spPr bwMode="auto">
          <a:xfrm>
            <a:off x="2108301" y="4018671"/>
            <a:ext cx="948725" cy="107117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698" name="Line 106"/>
          <p:cNvSpPr>
            <a:spLocks noChangeShapeType="1"/>
          </p:cNvSpPr>
          <p:nvPr/>
        </p:nvSpPr>
        <p:spPr bwMode="auto">
          <a:xfrm>
            <a:off x="2299053" y="4018671"/>
            <a:ext cx="721165" cy="83313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699" name="Line 107"/>
          <p:cNvSpPr>
            <a:spLocks noChangeShapeType="1"/>
          </p:cNvSpPr>
          <p:nvPr/>
        </p:nvSpPr>
        <p:spPr bwMode="auto">
          <a:xfrm>
            <a:off x="2441276" y="4018699"/>
            <a:ext cx="619097" cy="69836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00" name="Line 108"/>
          <p:cNvSpPr>
            <a:spLocks noChangeShapeType="1"/>
          </p:cNvSpPr>
          <p:nvPr/>
        </p:nvSpPr>
        <p:spPr bwMode="auto">
          <a:xfrm>
            <a:off x="1790389" y="4260211"/>
            <a:ext cx="1238195" cy="142823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01" name="Line 109"/>
          <p:cNvSpPr>
            <a:spLocks noChangeShapeType="1"/>
          </p:cNvSpPr>
          <p:nvPr/>
        </p:nvSpPr>
        <p:spPr bwMode="auto">
          <a:xfrm>
            <a:off x="1790389" y="4470246"/>
            <a:ext cx="1238195" cy="142823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02" name="Line 110"/>
          <p:cNvSpPr>
            <a:spLocks noChangeShapeType="1"/>
          </p:cNvSpPr>
          <p:nvPr/>
        </p:nvSpPr>
        <p:spPr bwMode="auto">
          <a:xfrm>
            <a:off x="1773654" y="4655777"/>
            <a:ext cx="1238195" cy="142823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03" name="Line 111"/>
          <p:cNvSpPr>
            <a:spLocks noChangeShapeType="1"/>
          </p:cNvSpPr>
          <p:nvPr/>
        </p:nvSpPr>
        <p:spPr bwMode="auto">
          <a:xfrm>
            <a:off x="1756923" y="4832562"/>
            <a:ext cx="1238195" cy="142823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04" name="Line 112"/>
          <p:cNvSpPr>
            <a:spLocks noChangeShapeType="1"/>
          </p:cNvSpPr>
          <p:nvPr/>
        </p:nvSpPr>
        <p:spPr bwMode="auto">
          <a:xfrm>
            <a:off x="1773654" y="5051349"/>
            <a:ext cx="1238195" cy="142823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05" name="Line 113"/>
          <p:cNvSpPr>
            <a:spLocks noChangeShapeType="1"/>
          </p:cNvSpPr>
          <p:nvPr/>
        </p:nvSpPr>
        <p:spPr bwMode="auto">
          <a:xfrm>
            <a:off x="1788714" y="5270135"/>
            <a:ext cx="1238195" cy="142823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06" name="Line 114"/>
          <p:cNvSpPr>
            <a:spLocks noChangeShapeType="1"/>
          </p:cNvSpPr>
          <p:nvPr/>
        </p:nvSpPr>
        <p:spPr bwMode="auto">
          <a:xfrm>
            <a:off x="1771983" y="5471417"/>
            <a:ext cx="1238195" cy="142823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07" name="Line 115"/>
          <p:cNvSpPr>
            <a:spLocks noChangeShapeType="1"/>
          </p:cNvSpPr>
          <p:nvPr/>
        </p:nvSpPr>
        <p:spPr bwMode="auto">
          <a:xfrm>
            <a:off x="1766962" y="5725212"/>
            <a:ext cx="1025693" cy="115169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08" name="Line 116"/>
          <p:cNvSpPr>
            <a:spLocks noChangeShapeType="1"/>
          </p:cNvSpPr>
          <p:nvPr/>
        </p:nvSpPr>
        <p:spPr bwMode="auto">
          <a:xfrm>
            <a:off x="1766938" y="5924740"/>
            <a:ext cx="834944" cy="95215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09" name="Line 117"/>
          <p:cNvSpPr>
            <a:spLocks noChangeShapeType="1"/>
          </p:cNvSpPr>
          <p:nvPr/>
        </p:nvSpPr>
        <p:spPr bwMode="auto">
          <a:xfrm>
            <a:off x="1766963" y="6162780"/>
            <a:ext cx="607385" cy="71411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10" name="Line 118"/>
          <p:cNvSpPr>
            <a:spLocks noChangeShapeType="1"/>
          </p:cNvSpPr>
          <p:nvPr/>
        </p:nvSpPr>
        <p:spPr bwMode="auto">
          <a:xfrm>
            <a:off x="1805423" y="6360591"/>
            <a:ext cx="455120" cy="55659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11" name="Line 119"/>
          <p:cNvSpPr>
            <a:spLocks noChangeShapeType="1"/>
          </p:cNvSpPr>
          <p:nvPr/>
        </p:nvSpPr>
        <p:spPr bwMode="auto">
          <a:xfrm>
            <a:off x="1766961" y="6519840"/>
            <a:ext cx="304529" cy="39731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12" name="Oval 120"/>
          <p:cNvSpPr>
            <a:spLocks noChangeArrowheads="1"/>
          </p:cNvSpPr>
          <p:nvPr/>
        </p:nvSpPr>
        <p:spPr bwMode="auto">
          <a:xfrm>
            <a:off x="2171866" y="6385095"/>
            <a:ext cx="413290" cy="367561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6450" tIns="50155" rIns="96450" bIns="50155" anchor="ctr"/>
          <a:lstStyle/>
          <a:p>
            <a:pPr algn="ctr"/>
            <a:r>
              <a:rPr lang="ru-RU" sz="1900"/>
              <a:t>1</a:t>
            </a:r>
          </a:p>
        </p:txBody>
      </p:sp>
      <p:sp>
        <p:nvSpPr>
          <p:cNvPr id="110713" name="Oval 121"/>
          <p:cNvSpPr>
            <a:spLocks noChangeArrowheads="1"/>
          </p:cNvSpPr>
          <p:nvPr/>
        </p:nvSpPr>
        <p:spPr bwMode="auto">
          <a:xfrm>
            <a:off x="2233797" y="5889736"/>
            <a:ext cx="291143" cy="3028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6450" tIns="50155" rIns="96450" bIns="50155" anchor="ctr"/>
          <a:lstStyle/>
          <a:p>
            <a:pPr algn="ctr"/>
            <a:r>
              <a:rPr lang="ru-RU" sz="1900"/>
              <a:t>2</a:t>
            </a:r>
          </a:p>
        </p:txBody>
      </p:sp>
      <p:sp>
        <p:nvSpPr>
          <p:cNvPr id="110714" name="Oval 122"/>
          <p:cNvSpPr>
            <a:spLocks noChangeArrowheads="1"/>
          </p:cNvSpPr>
          <p:nvPr/>
        </p:nvSpPr>
        <p:spPr bwMode="auto">
          <a:xfrm>
            <a:off x="2233797" y="5441660"/>
            <a:ext cx="291143" cy="3028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6450" tIns="50155" rIns="96450" bIns="50155" anchor="ctr"/>
          <a:lstStyle/>
          <a:p>
            <a:pPr algn="ctr"/>
            <a:r>
              <a:rPr lang="ru-RU" sz="1900"/>
              <a:t>3</a:t>
            </a:r>
          </a:p>
        </p:txBody>
      </p:sp>
      <p:sp>
        <p:nvSpPr>
          <p:cNvPr id="110715" name="Oval 123"/>
          <p:cNvSpPr>
            <a:spLocks noChangeArrowheads="1"/>
          </p:cNvSpPr>
          <p:nvPr/>
        </p:nvSpPr>
        <p:spPr bwMode="auto">
          <a:xfrm>
            <a:off x="2233797" y="5009339"/>
            <a:ext cx="291143" cy="302801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6450" tIns="50155" rIns="96450" bIns="50155" anchor="ctr"/>
          <a:lstStyle/>
          <a:p>
            <a:pPr algn="ctr"/>
            <a:r>
              <a:rPr lang="ru-RU" sz="1900"/>
              <a:t>4</a:t>
            </a:r>
          </a:p>
        </p:txBody>
      </p:sp>
      <p:sp>
        <p:nvSpPr>
          <p:cNvPr id="110716" name="Oval 124"/>
          <p:cNvSpPr>
            <a:spLocks noChangeArrowheads="1"/>
          </p:cNvSpPr>
          <p:nvPr/>
        </p:nvSpPr>
        <p:spPr bwMode="auto">
          <a:xfrm>
            <a:off x="2447971" y="4673284"/>
            <a:ext cx="291143" cy="302801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6450" tIns="50155" rIns="96450" bIns="50155" anchor="ctr"/>
          <a:lstStyle/>
          <a:p>
            <a:pPr algn="ctr"/>
            <a:r>
              <a:rPr lang="ru-RU" sz="1900"/>
              <a:t>5</a:t>
            </a:r>
          </a:p>
        </p:txBody>
      </p:sp>
      <p:sp>
        <p:nvSpPr>
          <p:cNvPr id="110717" name="Oval 125"/>
          <p:cNvSpPr>
            <a:spLocks noChangeArrowheads="1"/>
          </p:cNvSpPr>
          <p:nvPr/>
        </p:nvSpPr>
        <p:spPr bwMode="auto">
          <a:xfrm>
            <a:off x="2218736" y="4177950"/>
            <a:ext cx="291143" cy="3028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6450" tIns="50155" rIns="96450" bIns="50155" anchor="ctr"/>
          <a:lstStyle/>
          <a:p>
            <a:pPr algn="ctr"/>
            <a:r>
              <a:rPr lang="ru-RU" sz="1900"/>
              <a:t>6</a:t>
            </a:r>
          </a:p>
        </p:txBody>
      </p:sp>
      <p:sp>
        <p:nvSpPr>
          <p:cNvPr id="110718" name="Rectangle 126"/>
          <p:cNvSpPr>
            <a:spLocks noChangeArrowheads="1"/>
          </p:cNvSpPr>
          <p:nvPr/>
        </p:nvSpPr>
        <p:spPr bwMode="auto">
          <a:xfrm>
            <a:off x="2325797" y="2432910"/>
            <a:ext cx="657582" cy="1167446"/>
          </a:xfrm>
          <a:prstGeom prst="rect">
            <a:avLst/>
          </a:prstGeom>
          <a:solidFill>
            <a:schemeClr val="bg1"/>
          </a:solidFill>
          <a:ln w="47625">
            <a:solidFill>
              <a:schemeClr val="tx1"/>
            </a:solidFill>
            <a:prstDash val="sysDot"/>
            <a:miter lim="800000"/>
            <a:headEnd/>
            <a:tailEnd/>
          </a:ln>
          <a:effectLst/>
        </p:spPr>
        <p:txBody>
          <a:bodyPr wrap="none" lIns="96450" tIns="50155" rIns="96450" bIns="50155" anchor="ctr"/>
          <a:lstStyle/>
          <a:p>
            <a:endParaRPr lang="ru-RU"/>
          </a:p>
        </p:txBody>
      </p:sp>
      <p:sp>
        <p:nvSpPr>
          <p:cNvPr id="110719" name="Line 127"/>
          <p:cNvSpPr>
            <a:spLocks noChangeShapeType="1"/>
          </p:cNvSpPr>
          <p:nvPr/>
        </p:nvSpPr>
        <p:spPr bwMode="auto">
          <a:xfrm>
            <a:off x="2310763" y="3217037"/>
            <a:ext cx="657581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20" name="Line 128"/>
          <p:cNvSpPr>
            <a:spLocks noChangeShapeType="1"/>
          </p:cNvSpPr>
          <p:nvPr/>
        </p:nvSpPr>
        <p:spPr bwMode="auto">
          <a:xfrm>
            <a:off x="2339184" y="2816221"/>
            <a:ext cx="65758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21" name="Oval 129"/>
          <p:cNvSpPr>
            <a:spLocks noChangeArrowheads="1"/>
          </p:cNvSpPr>
          <p:nvPr/>
        </p:nvSpPr>
        <p:spPr bwMode="auto">
          <a:xfrm>
            <a:off x="2494821" y="2481919"/>
            <a:ext cx="291143" cy="302801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6450" tIns="50155" rIns="96450" bIns="50155" anchor="ctr"/>
          <a:lstStyle/>
          <a:p>
            <a:pPr algn="ctr"/>
            <a:r>
              <a:rPr lang="ru-RU" sz="1900"/>
              <a:t>6</a:t>
            </a:r>
          </a:p>
        </p:txBody>
      </p:sp>
      <p:sp>
        <p:nvSpPr>
          <p:cNvPr id="110722" name="Oval 130"/>
          <p:cNvSpPr>
            <a:spLocks noChangeArrowheads="1"/>
          </p:cNvSpPr>
          <p:nvPr/>
        </p:nvSpPr>
        <p:spPr bwMode="auto">
          <a:xfrm>
            <a:off x="2488128" y="2866979"/>
            <a:ext cx="291143" cy="302801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6450" tIns="50155" rIns="96450" bIns="50155" anchor="ctr"/>
          <a:lstStyle/>
          <a:p>
            <a:pPr algn="ctr"/>
            <a:r>
              <a:rPr lang="ru-RU" sz="1900"/>
              <a:t>5</a:t>
            </a:r>
          </a:p>
        </p:txBody>
      </p:sp>
      <p:sp>
        <p:nvSpPr>
          <p:cNvPr id="110723" name="Oval 131"/>
          <p:cNvSpPr>
            <a:spLocks noChangeArrowheads="1"/>
          </p:cNvSpPr>
          <p:nvPr/>
        </p:nvSpPr>
        <p:spPr bwMode="auto">
          <a:xfrm>
            <a:off x="2508207" y="3281799"/>
            <a:ext cx="291143" cy="3028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6450" tIns="50155" rIns="96450" bIns="50155" anchor="ctr"/>
          <a:lstStyle/>
          <a:p>
            <a:pPr algn="ctr"/>
            <a:r>
              <a:rPr lang="ru-RU" sz="1900"/>
              <a:t>2</a:t>
            </a:r>
          </a:p>
        </p:txBody>
      </p:sp>
      <p:sp>
        <p:nvSpPr>
          <p:cNvPr id="110730" name="Rectangle 138"/>
          <p:cNvSpPr>
            <a:spLocks noChangeArrowheads="1"/>
          </p:cNvSpPr>
          <p:nvPr/>
        </p:nvSpPr>
        <p:spPr bwMode="auto">
          <a:xfrm>
            <a:off x="4097755" y="3894401"/>
            <a:ext cx="1271658" cy="3064761"/>
          </a:xfrm>
          <a:prstGeom prst="rect">
            <a:avLst/>
          </a:prstGeom>
          <a:solidFill>
            <a:schemeClr val="bg1"/>
          </a:solidFill>
          <a:ln w="508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6450" tIns="50155" rIns="96450" bIns="50155" anchor="ctr"/>
          <a:lstStyle/>
          <a:p>
            <a:endParaRPr lang="ru-RU"/>
          </a:p>
        </p:txBody>
      </p:sp>
      <p:sp>
        <p:nvSpPr>
          <p:cNvPr id="110731" name="Line 139"/>
          <p:cNvSpPr>
            <a:spLocks noChangeShapeType="1"/>
          </p:cNvSpPr>
          <p:nvPr/>
        </p:nvSpPr>
        <p:spPr bwMode="auto">
          <a:xfrm>
            <a:off x="4092735" y="6280049"/>
            <a:ext cx="1285045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32" name="Line 140"/>
          <p:cNvSpPr>
            <a:spLocks noChangeShapeType="1"/>
          </p:cNvSpPr>
          <p:nvPr/>
        </p:nvSpPr>
        <p:spPr bwMode="auto">
          <a:xfrm>
            <a:off x="4092735" y="5824973"/>
            <a:ext cx="1285045" cy="0"/>
          </a:xfrm>
          <a:prstGeom prst="line">
            <a:avLst/>
          </a:prstGeom>
          <a:noFill/>
          <a:ln w="15557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33" name="Line 141"/>
          <p:cNvSpPr>
            <a:spLocks noChangeShapeType="1"/>
          </p:cNvSpPr>
          <p:nvPr/>
        </p:nvSpPr>
        <p:spPr bwMode="auto">
          <a:xfrm>
            <a:off x="4092735" y="4795801"/>
            <a:ext cx="1285045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34" name="Line 142"/>
          <p:cNvSpPr>
            <a:spLocks noChangeShapeType="1"/>
          </p:cNvSpPr>
          <p:nvPr/>
        </p:nvSpPr>
        <p:spPr bwMode="auto">
          <a:xfrm>
            <a:off x="4131218" y="4655778"/>
            <a:ext cx="1285045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35" name="Line 143"/>
          <p:cNvSpPr>
            <a:spLocks noChangeShapeType="1"/>
          </p:cNvSpPr>
          <p:nvPr/>
        </p:nvSpPr>
        <p:spPr bwMode="auto">
          <a:xfrm>
            <a:off x="4092735" y="5471414"/>
            <a:ext cx="1285045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36" name="Line 144"/>
          <p:cNvSpPr>
            <a:spLocks noChangeShapeType="1"/>
          </p:cNvSpPr>
          <p:nvPr/>
        </p:nvSpPr>
        <p:spPr bwMode="auto">
          <a:xfrm>
            <a:off x="4106121" y="4109686"/>
            <a:ext cx="1285045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37" name="Line 145"/>
          <p:cNvSpPr>
            <a:spLocks noChangeShapeType="1"/>
          </p:cNvSpPr>
          <p:nvPr/>
        </p:nvSpPr>
        <p:spPr bwMode="auto">
          <a:xfrm>
            <a:off x="5103368" y="4088683"/>
            <a:ext cx="289470" cy="3028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38" name="Line 146"/>
          <p:cNvSpPr>
            <a:spLocks noChangeShapeType="1"/>
          </p:cNvSpPr>
          <p:nvPr/>
        </p:nvSpPr>
        <p:spPr bwMode="auto">
          <a:xfrm>
            <a:off x="4966189" y="4130696"/>
            <a:ext cx="441733" cy="47958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39" name="Line 147"/>
          <p:cNvSpPr>
            <a:spLocks noChangeShapeType="1"/>
          </p:cNvSpPr>
          <p:nvPr/>
        </p:nvSpPr>
        <p:spPr bwMode="auto">
          <a:xfrm>
            <a:off x="4116185" y="4113189"/>
            <a:ext cx="1238195" cy="142823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40" name="Line 148"/>
          <p:cNvSpPr>
            <a:spLocks noChangeShapeType="1"/>
          </p:cNvSpPr>
          <p:nvPr/>
        </p:nvSpPr>
        <p:spPr bwMode="auto">
          <a:xfrm>
            <a:off x="4251693" y="4071180"/>
            <a:ext cx="1131107" cy="128121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41" name="Line 149"/>
          <p:cNvSpPr>
            <a:spLocks noChangeShapeType="1"/>
          </p:cNvSpPr>
          <p:nvPr/>
        </p:nvSpPr>
        <p:spPr bwMode="auto">
          <a:xfrm>
            <a:off x="4464218" y="4144692"/>
            <a:ext cx="948725" cy="107117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42" name="Line 150"/>
          <p:cNvSpPr>
            <a:spLocks noChangeShapeType="1"/>
          </p:cNvSpPr>
          <p:nvPr/>
        </p:nvSpPr>
        <p:spPr bwMode="auto">
          <a:xfrm>
            <a:off x="4624849" y="4081683"/>
            <a:ext cx="721165" cy="83313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43" name="Line 151"/>
          <p:cNvSpPr>
            <a:spLocks noChangeShapeType="1"/>
          </p:cNvSpPr>
          <p:nvPr/>
        </p:nvSpPr>
        <p:spPr bwMode="auto">
          <a:xfrm>
            <a:off x="4767073" y="4081710"/>
            <a:ext cx="619097" cy="69836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44" name="Line 152"/>
          <p:cNvSpPr>
            <a:spLocks noChangeShapeType="1"/>
          </p:cNvSpPr>
          <p:nvPr/>
        </p:nvSpPr>
        <p:spPr bwMode="auto">
          <a:xfrm>
            <a:off x="4116185" y="4323223"/>
            <a:ext cx="1238195" cy="142823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45" name="Line 153"/>
          <p:cNvSpPr>
            <a:spLocks noChangeShapeType="1"/>
          </p:cNvSpPr>
          <p:nvPr/>
        </p:nvSpPr>
        <p:spPr bwMode="auto">
          <a:xfrm>
            <a:off x="4116185" y="4543761"/>
            <a:ext cx="1238195" cy="142823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46" name="Line 154"/>
          <p:cNvSpPr>
            <a:spLocks noChangeShapeType="1"/>
          </p:cNvSpPr>
          <p:nvPr/>
        </p:nvSpPr>
        <p:spPr bwMode="auto">
          <a:xfrm>
            <a:off x="4099452" y="4718788"/>
            <a:ext cx="1238195" cy="142823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47" name="Line 155"/>
          <p:cNvSpPr>
            <a:spLocks noChangeShapeType="1"/>
          </p:cNvSpPr>
          <p:nvPr/>
        </p:nvSpPr>
        <p:spPr bwMode="auto">
          <a:xfrm>
            <a:off x="4082719" y="4895568"/>
            <a:ext cx="1238195" cy="142823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48" name="Line 156"/>
          <p:cNvSpPr>
            <a:spLocks noChangeShapeType="1"/>
          </p:cNvSpPr>
          <p:nvPr/>
        </p:nvSpPr>
        <p:spPr bwMode="auto">
          <a:xfrm>
            <a:off x="4099452" y="5114354"/>
            <a:ext cx="1238195" cy="142823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49" name="Line 157"/>
          <p:cNvSpPr>
            <a:spLocks noChangeShapeType="1"/>
          </p:cNvSpPr>
          <p:nvPr/>
        </p:nvSpPr>
        <p:spPr bwMode="auto">
          <a:xfrm>
            <a:off x="4114511" y="5333141"/>
            <a:ext cx="1238195" cy="142823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50" name="Line 158"/>
          <p:cNvSpPr>
            <a:spLocks noChangeShapeType="1"/>
          </p:cNvSpPr>
          <p:nvPr/>
        </p:nvSpPr>
        <p:spPr bwMode="auto">
          <a:xfrm>
            <a:off x="4097780" y="5534424"/>
            <a:ext cx="1238195" cy="142823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51" name="Line 159"/>
          <p:cNvSpPr>
            <a:spLocks noChangeShapeType="1"/>
          </p:cNvSpPr>
          <p:nvPr/>
        </p:nvSpPr>
        <p:spPr bwMode="auto">
          <a:xfrm>
            <a:off x="4092760" y="5788218"/>
            <a:ext cx="1025693" cy="115169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52" name="Line 160"/>
          <p:cNvSpPr>
            <a:spLocks noChangeShapeType="1"/>
          </p:cNvSpPr>
          <p:nvPr/>
        </p:nvSpPr>
        <p:spPr bwMode="auto">
          <a:xfrm>
            <a:off x="4092737" y="5987754"/>
            <a:ext cx="834944" cy="95215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53" name="Line 161"/>
          <p:cNvSpPr>
            <a:spLocks noChangeShapeType="1"/>
          </p:cNvSpPr>
          <p:nvPr/>
        </p:nvSpPr>
        <p:spPr bwMode="auto">
          <a:xfrm>
            <a:off x="4092760" y="6225795"/>
            <a:ext cx="607385" cy="71411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54" name="Line 162"/>
          <p:cNvSpPr>
            <a:spLocks noChangeShapeType="1"/>
          </p:cNvSpPr>
          <p:nvPr/>
        </p:nvSpPr>
        <p:spPr bwMode="auto">
          <a:xfrm>
            <a:off x="4131219" y="6423601"/>
            <a:ext cx="455120" cy="55659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55" name="Line 163"/>
          <p:cNvSpPr>
            <a:spLocks noChangeShapeType="1"/>
          </p:cNvSpPr>
          <p:nvPr/>
        </p:nvSpPr>
        <p:spPr bwMode="auto">
          <a:xfrm>
            <a:off x="4092760" y="6582850"/>
            <a:ext cx="304529" cy="39731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56" name="Oval 164"/>
          <p:cNvSpPr>
            <a:spLocks noChangeArrowheads="1"/>
          </p:cNvSpPr>
          <p:nvPr/>
        </p:nvSpPr>
        <p:spPr bwMode="auto">
          <a:xfrm>
            <a:off x="4497663" y="6448105"/>
            <a:ext cx="413290" cy="367561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6450" tIns="50155" rIns="96450" bIns="50155" anchor="ctr"/>
          <a:lstStyle/>
          <a:p>
            <a:pPr algn="ctr"/>
            <a:r>
              <a:rPr lang="ru-RU" sz="1900"/>
              <a:t>1</a:t>
            </a:r>
          </a:p>
        </p:txBody>
      </p:sp>
      <p:sp>
        <p:nvSpPr>
          <p:cNvPr id="110757" name="Oval 165"/>
          <p:cNvSpPr>
            <a:spLocks noChangeArrowheads="1"/>
          </p:cNvSpPr>
          <p:nvPr/>
        </p:nvSpPr>
        <p:spPr bwMode="auto">
          <a:xfrm>
            <a:off x="4559593" y="5879233"/>
            <a:ext cx="291143" cy="3028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6450" tIns="50155" rIns="96450" bIns="50155" anchor="ctr"/>
          <a:lstStyle/>
          <a:p>
            <a:pPr algn="ctr"/>
            <a:r>
              <a:rPr lang="ru-RU" sz="1900"/>
              <a:t>2</a:t>
            </a:r>
          </a:p>
        </p:txBody>
      </p:sp>
      <p:sp>
        <p:nvSpPr>
          <p:cNvPr id="110758" name="Oval 166"/>
          <p:cNvSpPr>
            <a:spLocks noChangeArrowheads="1"/>
          </p:cNvSpPr>
          <p:nvPr/>
        </p:nvSpPr>
        <p:spPr bwMode="auto">
          <a:xfrm>
            <a:off x="4559593" y="5504675"/>
            <a:ext cx="291143" cy="3028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6450" tIns="50155" rIns="96450" bIns="50155" anchor="ctr"/>
          <a:lstStyle/>
          <a:p>
            <a:pPr algn="ctr"/>
            <a:r>
              <a:rPr lang="ru-RU" sz="1900"/>
              <a:t>3</a:t>
            </a:r>
          </a:p>
        </p:txBody>
      </p:sp>
      <p:sp>
        <p:nvSpPr>
          <p:cNvPr id="110759" name="Oval 167"/>
          <p:cNvSpPr>
            <a:spLocks noChangeArrowheads="1"/>
          </p:cNvSpPr>
          <p:nvPr/>
        </p:nvSpPr>
        <p:spPr bwMode="auto">
          <a:xfrm>
            <a:off x="4559593" y="5072347"/>
            <a:ext cx="291143" cy="302801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6450" tIns="50155" rIns="96450" bIns="50155" anchor="ctr"/>
          <a:lstStyle/>
          <a:p>
            <a:pPr algn="ctr"/>
            <a:r>
              <a:rPr lang="ru-RU" sz="1900"/>
              <a:t>4</a:t>
            </a:r>
          </a:p>
        </p:txBody>
      </p:sp>
      <p:sp>
        <p:nvSpPr>
          <p:cNvPr id="110760" name="Oval 168"/>
          <p:cNvSpPr>
            <a:spLocks noChangeArrowheads="1"/>
          </p:cNvSpPr>
          <p:nvPr/>
        </p:nvSpPr>
        <p:spPr bwMode="auto">
          <a:xfrm>
            <a:off x="4583019" y="4316221"/>
            <a:ext cx="291143" cy="302801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6450" tIns="50155" rIns="96450" bIns="50155" anchor="ctr"/>
          <a:lstStyle/>
          <a:p>
            <a:pPr algn="ctr"/>
            <a:r>
              <a:rPr lang="ru-RU" sz="1900"/>
              <a:t>5</a:t>
            </a:r>
          </a:p>
        </p:txBody>
      </p:sp>
      <p:sp>
        <p:nvSpPr>
          <p:cNvPr id="110762" name="Rectangle 170"/>
          <p:cNvSpPr>
            <a:spLocks noChangeArrowheads="1"/>
          </p:cNvSpPr>
          <p:nvPr/>
        </p:nvSpPr>
        <p:spPr bwMode="auto">
          <a:xfrm>
            <a:off x="4651596" y="2842478"/>
            <a:ext cx="657582" cy="1030923"/>
          </a:xfrm>
          <a:prstGeom prst="rect">
            <a:avLst/>
          </a:prstGeom>
          <a:solidFill>
            <a:schemeClr val="bg1"/>
          </a:solidFill>
          <a:ln w="47625">
            <a:solidFill>
              <a:schemeClr val="tx1"/>
            </a:solidFill>
            <a:prstDash val="sysDot"/>
            <a:miter lim="800000"/>
            <a:headEnd/>
            <a:tailEnd/>
          </a:ln>
          <a:effectLst/>
        </p:spPr>
        <p:txBody>
          <a:bodyPr wrap="none" lIns="96450" tIns="50155" rIns="96450" bIns="50155" anchor="ctr"/>
          <a:lstStyle/>
          <a:p>
            <a:endParaRPr lang="ru-RU"/>
          </a:p>
        </p:txBody>
      </p:sp>
      <p:sp>
        <p:nvSpPr>
          <p:cNvPr id="110763" name="Line 171"/>
          <p:cNvSpPr>
            <a:spLocks noChangeShapeType="1"/>
          </p:cNvSpPr>
          <p:nvPr/>
        </p:nvSpPr>
        <p:spPr bwMode="auto">
          <a:xfrm>
            <a:off x="4636560" y="3280048"/>
            <a:ext cx="657581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64" name="Line 172"/>
          <p:cNvSpPr>
            <a:spLocks noChangeShapeType="1"/>
          </p:cNvSpPr>
          <p:nvPr/>
        </p:nvSpPr>
        <p:spPr bwMode="auto">
          <a:xfrm>
            <a:off x="4664980" y="2879231"/>
            <a:ext cx="65758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66" name="Oval 174"/>
          <p:cNvSpPr>
            <a:spLocks noChangeArrowheads="1"/>
          </p:cNvSpPr>
          <p:nvPr/>
        </p:nvSpPr>
        <p:spPr bwMode="auto">
          <a:xfrm>
            <a:off x="4813925" y="2929989"/>
            <a:ext cx="291143" cy="302801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6450" tIns="50155" rIns="96450" bIns="50155" anchor="ctr"/>
          <a:lstStyle/>
          <a:p>
            <a:pPr algn="ctr"/>
            <a:r>
              <a:rPr lang="ru-RU" sz="1900"/>
              <a:t>3</a:t>
            </a:r>
          </a:p>
        </p:txBody>
      </p:sp>
      <p:sp>
        <p:nvSpPr>
          <p:cNvPr id="110767" name="Oval 175"/>
          <p:cNvSpPr>
            <a:spLocks noChangeArrowheads="1"/>
          </p:cNvSpPr>
          <p:nvPr/>
        </p:nvSpPr>
        <p:spPr bwMode="auto">
          <a:xfrm>
            <a:off x="4834004" y="3344812"/>
            <a:ext cx="291143" cy="3028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6450" tIns="50155" rIns="96450" bIns="50155" anchor="ctr"/>
          <a:lstStyle/>
          <a:p>
            <a:pPr algn="ctr"/>
            <a:r>
              <a:rPr lang="ru-RU" sz="1900"/>
              <a:t>2</a:t>
            </a:r>
          </a:p>
        </p:txBody>
      </p:sp>
      <p:sp>
        <p:nvSpPr>
          <p:cNvPr id="110768" name="Rectangle 176"/>
          <p:cNvSpPr>
            <a:spLocks noChangeArrowheads="1"/>
          </p:cNvSpPr>
          <p:nvPr/>
        </p:nvSpPr>
        <p:spPr bwMode="auto">
          <a:xfrm>
            <a:off x="4106127" y="4652277"/>
            <a:ext cx="1234848" cy="126021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6450" tIns="50155" rIns="96450" bIns="50155" anchor="ctr"/>
          <a:lstStyle/>
          <a:p>
            <a:endParaRPr lang="ru-RU"/>
          </a:p>
        </p:txBody>
      </p:sp>
      <p:sp>
        <p:nvSpPr>
          <p:cNvPr id="110769" name="Rectangle 177"/>
          <p:cNvSpPr>
            <a:spLocks noChangeArrowheads="1"/>
          </p:cNvSpPr>
          <p:nvPr/>
        </p:nvSpPr>
        <p:spPr bwMode="auto">
          <a:xfrm>
            <a:off x="6068826" y="3257323"/>
            <a:ext cx="1271658" cy="3649359"/>
          </a:xfrm>
          <a:prstGeom prst="rect">
            <a:avLst/>
          </a:prstGeom>
          <a:solidFill>
            <a:schemeClr val="bg1"/>
          </a:solidFill>
          <a:ln w="508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6450" tIns="50155" rIns="96450" bIns="50155" anchor="ctr"/>
          <a:lstStyle/>
          <a:p>
            <a:endParaRPr lang="ru-RU"/>
          </a:p>
        </p:txBody>
      </p:sp>
      <p:sp>
        <p:nvSpPr>
          <p:cNvPr id="110770" name="Line 178"/>
          <p:cNvSpPr>
            <a:spLocks noChangeShapeType="1"/>
          </p:cNvSpPr>
          <p:nvPr/>
        </p:nvSpPr>
        <p:spPr bwMode="auto">
          <a:xfrm>
            <a:off x="6063805" y="6227540"/>
            <a:ext cx="1285045" cy="0"/>
          </a:xfrm>
          <a:prstGeom prst="line">
            <a:avLst/>
          </a:prstGeom>
          <a:noFill/>
          <a:ln w="120650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71" name="Line 179"/>
          <p:cNvSpPr>
            <a:spLocks noChangeShapeType="1"/>
          </p:cNvSpPr>
          <p:nvPr/>
        </p:nvSpPr>
        <p:spPr bwMode="auto">
          <a:xfrm>
            <a:off x="6063805" y="5919489"/>
            <a:ext cx="1285045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72" name="Line 180"/>
          <p:cNvSpPr>
            <a:spLocks noChangeShapeType="1"/>
          </p:cNvSpPr>
          <p:nvPr/>
        </p:nvSpPr>
        <p:spPr bwMode="auto">
          <a:xfrm>
            <a:off x="6063805" y="4743292"/>
            <a:ext cx="1285045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73" name="Line 181"/>
          <p:cNvSpPr>
            <a:spLocks noChangeShapeType="1"/>
          </p:cNvSpPr>
          <p:nvPr/>
        </p:nvSpPr>
        <p:spPr bwMode="auto">
          <a:xfrm>
            <a:off x="6102291" y="4981332"/>
            <a:ext cx="1285045" cy="0"/>
          </a:xfrm>
          <a:prstGeom prst="line">
            <a:avLst/>
          </a:prstGeom>
          <a:noFill/>
          <a:ln w="14287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74" name="Line 182"/>
          <p:cNvSpPr>
            <a:spLocks noChangeShapeType="1"/>
          </p:cNvSpPr>
          <p:nvPr/>
        </p:nvSpPr>
        <p:spPr bwMode="auto">
          <a:xfrm>
            <a:off x="6063805" y="5418905"/>
            <a:ext cx="1285045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75" name="Line 183"/>
          <p:cNvSpPr>
            <a:spLocks noChangeShapeType="1"/>
          </p:cNvSpPr>
          <p:nvPr/>
        </p:nvSpPr>
        <p:spPr bwMode="auto">
          <a:xfrm>
            <a:off x="6077192" y="4057178"/>
            <a:ext cx="1285045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76" name="Line 184"/>
          <p:cNvSpPr>
            <a:spLocks noChangeShapeType="1"/>
          </p:cNvSpPr>
          <p:nvPr/>
        </p:nvSpPr>
        <p:spPr bwMode="auto">
          <a:xfrm>
            <a:off x="7074439" y="4036174"/>
            <a:ext cx="289470" cy="3028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77" name="Line 185"/>
          <p:cNvSpPr>
            <a:spLocks noChangeShapeType="1"/>
          </p:cNvSpPr>
          <p:nvPr/>
        </p:nvSpPr>
        <p:spPr bwMode="auto">
          <a:xfrm>
            <a:off x="6937260" y="4078184"/>
            <a:ext cx="441733" cy="47958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78" name="Line 186"/>
          <p:cNvSpPr>
            <a:spLocks noChangeShapeType="1"/>
          </p:cNvSpPr>
          <p:nvPr/>
        </p:nvSpPr>
        <p:spPr bwMode="auto">
          <a:xfrm>
            <a:off x="6087255" y="4060678"/>
            <a:ext cx="1238195" cy="142823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79" name="Line 187"/>
          <p:cNvSpPr>
            <a:spLocks noChangeShapeType="1"/>
          </p:cNvSpPr>
          <p:nvPr/>
        </p:nvSpPr>
        <p:spPr bwMode="auto">
          <a:xfrm>
            <a:off x="6222773" y="4018671"/>
            <a:ext cx="1131107" cy="128121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80" name="Line 188"/>
          <p:cNvSpPr>
            <a:spLocks noChangeShapeType="1"/>
          </p:cNvSpPr>
          <p:nvPr/>
        </p:nvSpPr>
        <p:spPr bwMode="auto">
          <a:xfrm>
            <a:off x="6405171" y="4029173"/>
            <a:ext cx="948725" cy="107117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81" name="Line 189"/>
          <p:cNvSpPr>
            <a:spLocks noChangeShapeType="1"/>
          </p:cNvSpPr>
          <p:nvPr/>
        </p:nvSpPr>
        <p:spPr bwMode="auto">
          <a:xfrm>
            <a:off x="6595920" y="4029173"/>
            <a:ext cx="721165" cy="83313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82" name="Line 190"/>
          <p:cNvSpPr>
            <a:spLocks noChangeShapeType="1"/>
          </p:cNvSpPr>
          <p:nvPr/>
        </p:nvSpPr>
        <p:spPr bwMode="auto">
          <a:xfrm>
            <a:off x="6738145" y="4029201"/>
            <a:ext cx="619097" cy="69836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83" name="Line 191"/>
          <p:cNvSpPr>
            <a:spLocks noChangeShapeType="1"/>
          </p:cNvSpPr>
          <p:nvPr/>
        </p:nvSpPr>
        <p:spPr bwMode="auto">
          <a:xfrm>
            <a:off x="6087255" y="4270713"/>
            <a:ext cx="1238195" cy="142823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84" name="Line 192"/>
          <p:cNvSpPr>
            <a:spLocks noChangeShapeType="1"/>
          </p:cNvSpPr>
          <p:nvPr/>
        </p:nvSpPr>
        <p:spPr bwMode="auto">
          <a:xfrm>
            <a:off x="6087255" y="4480748"/>
            <a:ext cx="1238195" cy="142823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85" name="Line 193"/>
          <p:cNvSpPr>
            <a:spLocks noChangeShapeType="1"/>
          </p:cNvSpPr>
          <p:nvPr/>
        </p:nvSpPr>
        <p:spPr bwMode="auto">
          <a:xfrm>
            <a:off x="6070524" y="4666279"/>
            <a:ext cx="1238195" cy="142823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86" name="Line 194"/>
          <p:cNvSpPr>
            <a:spLocks noChangeShapeType="1"/>
          </p:cNvSpPr>
          <p:nvPr/>
        </p:nvSpPr>
        <p:spPr bwMode="auto">
          <a:xfrm>
            <a:off x="6053790" y="4843059"/>
            <a:ext cx="1238195" cy="142823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87" name="Line 195"/>
          <p:cNvSpPr>
            <a:spLocks noChangeShapeType="1"/>
          </p:cNvSpPr>
          <p:nvPr/>
        </p:nvSpPr>
        <p:spPr bwMode="auto">
          <a:xfrm>
            <a:off x="6070524" y="5061845"/>
            <a:ext cx="1238195" cy="142823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88" name="Line 196"/>
          <p:cNvSpPr>
            <a:spLocks noChangeShapeType="1"/>
          </p:cNvSpPr>
          <p:nvPr/>
        </p:nvSpPr>
        <p:spPr bwMode="auto">
          <a:xfrm>
            <a:off x="6085582" y="5280632"/>
            <a:ext cx="1238195" cy="142823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89" name="Line 197"/>
          <p:cNvSpPr>
            <a:spLocks noChangeShapeType="1"/>
          </p:cNvSpPr>
          <p:nvPr/>
        </p:nvSpPr>
        <p:spPr bwMode="auto">
          <a:xfrm>
            <a:off x="6068851" y="5481915"/>
            <a:ext cx="1238195" cy="142823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90" name="Line 198"/>
          <p:cNvSpPr>
            <a:spLocks noChangeShapeType="1"/>
          </p:cNvSpPr>
          <p:nvPr/>
        </p:nvSpPr>
        <p:spPr bwMode="auto">
          <a:xfrm>
            <a:off x="6063831" y="5735709"/>
            <a:ext cx="1025693" cy="115169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91" name="Line 199"/>
          <p:cNvSpPr>
            <a:spLocks noChangeShapeType="1"/>
          </p:cNvSpPr>
          <p:nvPr/>
        </p:nvSpPr>
        <p:spPr bwMode="auto">
          <a:xfrm>
            <a:off x="6063808" y="5935242"/>
            <a:ext cx="834944" cy="95215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92" name="Line 200"/>
          <p:cNvSpPr>
            <a:spLocks noChangeShapeType="1"/>
          </p:cNvSpPr>
          <p:nvPr/>
        </p:nvSpPr>
        <p:spPr bwMode="auto">
          <a:xfrm>
            <a:off x="6063832" y="6173283"/>
            <a:ext cx="607385" cy="71411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93" name="Line 201"/>
          <p:cNvSpPr>
            <a:spLocks noChangeShapeType="1"/>
          </p:cNvSpPr>
          <p:nvPr/>
        </p:nvSpPr>
        <p:spPr bwMode="auto">
          <a:xfrm>
            <a:off x="6102290" y="6371092"/>
            <a:ext cx="455120" cy="55659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94" name="Line 202"/>
          <p:cNvSpPr>
            <a:spLocks noChangeShapeType="1"/>
          </p:cNvSpPr>
          <p:nvPr/>
        </p:nvSpPr>
        <p:spPr bwMode="auto">
          <a:xfrm>
            <a:off x="6063831" y="6530341"/>
            <a:ext cx="304529" cy="39731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795" name="Oval 203"/>
          <p:cNvSpPr>
            <a:spLocks noChangeArrowheads="1"/>
          </p:cNvSpPr>
          <p:nvPr/>
        </p:nvSpPr>
        <p:spPr bwMode="auto">
          <a:xfrm>
            <a:off x="6468731" y="6395597"/>
            <a:ext cx="413290" cy="367561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6450" tIns="50155" rIns="96450" bIns="50155" anchor="ctr"/>
          <a:lstStyle/>
          <a:p>
            <a:pPr algn="ctr"/>
            <a:r>
              <a:rPr lang="ru-RU" sz="1900"/>
              <a:t>1</a:t>
            </a:r>
          </a:p>
        </p:txBody>
      </p:sp>
      <p:sp>
        <p:nvSpPr>
          <p:cNvPr id="110796" name="Oval 204"/>
          <p:cNvSpPr>
            <a:spLocks noChangeArrowheads="1"/>
          </p:cNvSpPr>
          <p:nvPr/>
        </p:nvSpPr>
        <p:spPr bwMode="auto">
          <a:xfrm>
            <a:off x="6530665" y="5900241"/>
            <a:ext cx="291143" cy="3028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6450" tIns="50155" rIns="96450" bIns="50155" anchor="ctr"/>
          <a:lstStyle/>
          <a:p>
            <a:pPr algn="ctr"/>
            <a:r>
              <a:rPr lang="ru-RU" sz="1900"/>
              <a:t>2</a:t>
            </a:r>
          </a:p>
        </p:txBody>
      </p:sp>
      <p:sp>
        <p:nvSpPr>
          <p:cNvPr id="110797" name="Oval 205"/>
          <p:cNvSpPr>
            <a:spLocks noChangeArrowheads="1"/>
          </p:cNvSpPr>
          <p:nvPr/>
        </p:nvSpPr>
        <p:spPr bwMode="auto">
          <a:xfrm>
            <a:off x="6530665" y="5452164"/>
            <a:ext cx="291143" cy="3028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6450" tIns="50155" rIns="96450" bIns="50155" anchor="ctr"/>
          <a:lstStyle/>
          <a:p>
            <a:pPr algn="ctr"/>
            <a:r>
              <a:rPr lang="ru-RU" sz="1900"/>
              <a:t>3</a:t>
            </a:r>
          </a:p>
        </p:txBody>
      </p:sp>
      <p:sp>
        <p:nvSpPr>
          <p:cNvPr id="110798" name="Oval 206"/>
          <p:cNvSpPr>
            <a:spLocks noChangeArrowheads="1"/>
          </p:cNvSpPr>
          <p:nvPr/>
        </p:nvSpPr>
        <p:spPr bwMode="auto">
          <a:xfrm>
            <a:off x="6530665" y="5019843"/>
            <a:ext cx="291143" cy="302801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6450" tIns="50155" rIns="96450" bIns="50155" anchor="ctr"/>
          <a:lstStyle/>
          <a:p>
            <a:pPr algn="ctr"/>
            <a:r>
              <a:rPr lang="ru-RU" sz="1900"/>
              <a:t>4</a:t>
            </a:r>
          </a:p>
        </p:txBody>
      </p:sp>
      <p:sp>
        <p:nvSpPr>
          <p:cNvPr id="110799" name="Oval 207"/>
          <p:cNvSpPr>
            <a:spLocks noChangeArrowheads="1"/>
          </p:cNvSpPr>
          <p:nvPr/>
        </p:nvSpPr>
        <p:spPr bwMode="auto">
          <a:xfrm>
            <a:off x="6744839" y="4683782"/>
            <a:ext cx="291143" cy="302801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6450" tIns="50155" rIns="96450" bIns="50155" anchor="ctr"/>
          <a:lstStyle/>
          <a:p>
            <a:pPr algn="ctr"/>
            <a:r>
              <a:rPr lang="ru-RU" sz="1900"/>
              <a:t>5</a:t>
            </a:r>
          </a:p>
        </p:txBody>
      </p:sp>
      <p:sp>
        <p:nvSpPr>
          <p:cNvPr id="110800" name="Oval 208"/>
          <p:cNvSpPr>
            <a:spLocks noChangeArrowheads="1"/>
          </p:cNvSpPr>
          <p:nvPr/>
        </p:nvSpPr>
        <p:spPr bwMode="auto">
          <a:xfrm>
            <a:off x="6515605" y="4188454"/>
            <a:ext cx="291143" cy="3028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6450" tIns="50155" rIns="96450" bIns="50155" anchor="ctr"/>
          <a:lstStyle/>
          <a:p>
            <a:pPr algn="ctr"/>
            <a:r>
              <a:rPr lang="ru-RU" sz="1900"/>
              <a:t>6</a:t>
            </a:r>
          </a:p>
        </p:txBody>
      </p:sp>
      <p:sp>
        <p:nvSpPr>
          <p:cNvPr id="110801" name="Rectangle 209"/>
          <p:cNvSpPr>
            <a:spLocks noChangeArrowheads="1"/>
          </p:cNvSpPr>
          <p:nvPr/>
        </p:nvSpPr>
        <p:spPr bwMode="auto">
          <a:xfrm>
            <a:off x="6622667" y="2107352"/>
            <a:ext cx="657582" cy="1167446"/>
          </a:xfrm>
          <a:prstGeom prst="rect">
            <a:avLst/>
          </a:prstGeom>
          <a:solidFill>
            <a:schemeClr val="bg1"/>
          </a:solidFill>
          <a:ln w="47625">
            <a:solidFill>
              <a:schemeClr val="tx1"/>
            </a:solidFill>
            <a:prstDash val="sysDot"/>
            <a:miter lim="800000"/>
            <a:headEnd/>
            <a:tailEnd/>
          </a:ln>
          <a:effectLst/>
        </p:spPr>
        <p:txBody>
          <a:bodyPr wrap="none" lIns="96450" tIns="50155" rIns="96450" bIns="50155" anchor="ctr"/>
          <a:lstStyle/>
          <a:p>
            <a:endParaRPr lang="ru-RU"/>
          </a:p>
        </p:txBody>
      </p:sp>
      <p:sp>
        <p:nvSpPr>
          <p:cNvPr id="110802" name="Line 210"/>
          <p:cNvSpPr>
            <a:spLocks noChangeShapeType="1"/>
          </p:cNvSpPr>
          <p:nvPr/>
        </p:nvSpPr>
        <p:spPr bwMode="auto">
          <a:xfrm>
            <a:off x="6607631" y="2891483"/>
            <a:ext cx="657581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803" name="Line 211"/>
          <p:cNvSpPr>
            <a:spLocks noChangeShapeType="1"/>
          </p:cNvSpPr>
          <p:nvPr/>
        </p:nvSpPr>
        <p:spPr bwMode="auto">
          <a:xfrm>
            <a:off x="6636051" y="2602685"/>
            <a:ext cx="65758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804" name="Oval 212"/>
          <p:cNvSpPr>
            <a:spLocks noChangeArrowheads="1"/>
          </p:cNvSpPr>
          <p:nvPr/>
        </p:nvSpPr>
        <p:spPr bwMode="auto">
          <a:xfrm>
            <a:off x="6872006" y="2002340"/>
            <a:ext cx="291143" cy="302801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6450" tIns="50155" rIns="96450" bIns="50155" anchor="ctr"/>
          <a:lstStyle/>
          <a:p>
            <a:pPr algn="ctr"/>
            <a:r>
              <a:rPr lang="ru-RU" sz="1900"/>
              <a:t>5</a:t>
            </a:r>
          </a:p>
        </p:txBody>
      </p:sp>
      <p:sp>
        <p:nvSpPr>
          <p:cNvPr id="110805" name="Oval 213"/>
          <p:cNvSpPr>
            <a:spLocks noChangeArrowheads="1"/>
          </p:cNvSpPr>
          <p:nvPr/>
        </p:nvSpPr>
        <p:spPr bwMode="auto">
          <a:xfrm>
            <a:off x="6784996" y="2541429"/>
            <a:ext cx="291143" cy="302801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6450" tIns="50155" rIns="96450" bIns="50155" anchor="ctr"/>
          <a:lstStyle/>
          <a:p>
            <a:pPr algn="ctr"/>
            <a:r>
              <a:rPr lang="ru-RU" sz="1900"/>
              <a:t>2</a:t>
            </a:r>
          </a:p>
        </p:txBody>
      </p:sp>
      <p:sp>
        <p:nvSpPr>
          <p:cNvPr id="110806" name="Oval 214"/>
          <p:cNvSpPr>
            <a:spLocks noChangeArrowheads="1"/>
          </p:cNvSpPr>
          <p:nvPr/>
        </p:nvSpPr>
        <p:spPr bwMode="auto">
          <a:xfrm>
            <a:off x="6805076" y="2956246"/>
            <a:ext cx="291143" cy="3028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6450" tIns="50155" rIns="96450" bIns="50155" anchor="ctr"/>
          <a:lstStyle/>
          <a:p>
            <a:pPr algn="ctr"/>
            <a:r>
              <a:rPr lang="ru-RU" sz="1900"/>
              <a:t>1</a:t>
            </a:r>
          </a:p>
        </p:txBody>
      </p:sp>
      <p:sp>
        <p:nvSpPr>
          <p:cNvPr id="110807" name="Line 215"/>
          <p:cNvSpPr>
            <a:spLocks noChangeShapeType="1"/>
          </p:cNvSpPr>
          <p:nvPr/>
        </p:nvSpPr>
        <p:spPr bwMode="auto">
          <a:xfrm>
            <a:off x="6636051" y="2336641"/>
            <a:ext cx="65758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  <p:sp>
        <p:nvSpPr>
          <p:cNvPr id="110808" name="Oval 216"/>
          <p:cNvSpPr>
            <a:spLocks noChangeArrowheads="1"/>
          </p:cNvSpPr>
          <p:nvPr/>
        </p:nvSpPr>
        <p:spPr bwMode="auto">
          <a:xfrm>
            <a:off x="6885390" y="2282381"/>
            <a:ext cx="291143" cy="302801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6450" tIns="50155" rIns="96450" bIns="50155" anchor="ctr"/>
          <a:lstStyle/>
          <a:p>
            <a:pPr algn="ctr"/>
            <a:r>
              <a:rPr lang="ru-RU" sz="1900"/>
              <a:t>4</a:t>
            </a:r>
          </a:p>
        </p:txBody>
      </p:sp>
      <p:sp>
        <p:nvSpPr>
          <p:cNvPr id="110809" name="AutoShape 217"/>
          <p:cNvSpPr>
            <a:spLocks noChangeArrowheads="1"/>
          </p:cNvSpPr>
          <p:nvPr/>
        </p:nvSpPr>
        <p:spPr bwMode="auto">
          <a:xfrm>
            <a:off x="490285" y="1568262"/>
            <a:ext cx="2553357" cy="880398"/>
          </a:xfrm>
          <a:prstGeom prst="wedgeRoundRectCallout">
            <a:avLst>
              <a:gd name="adj1" fmla="val 98426"/>
              <a:gd name="adj2" fmla="val 86778"/>
              <a:gd name="adj3" fmla="val 16667"/>
            </a:avLst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6450" tIns="50155" rIns="96450" bIns="50155"/>
          <a:lstStyle/>
          <a:p>
            <a:pPr algn="ctr"/>
            <a:r>
              <a:rPr lang="ru-RU" sz="1400" b="1"/>
              <a:t>6.Начертите графики для каждого оператора в смежных зонах</a:t>
            </a:r>
          </a:p>
        </p:txBody>
      </p:sp>
      <p:sp>
        <p:nvSpPr>
          <p:cNvPr id="110810" name="AutoShape 218"/>
          <p:cNvSpPr>
            <a:spLocks noChangeArrowheads="1"/>
          </p:cNvSpPr>
          <p:nvPr/>
        </p:nvSpPr>
        <p:spPr bwMode="auto">
          <a:xfrm>
            <a:off x="7656729" y="4083435"/>
            <a:ext cx="2784263" cy="1699533"/>
          </a:xfrm>
          <a:prstGeom prst="wedgeRoundRectCallout">
            <a:avLst>
              <a:gd name="adj1" fmla="val -9134"/>
              <a:gd name="adj2" fmla="val -209009"/>
              <a:gd name="adj3" fmla="val 16667"/>
            </a:avLst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6450" tIns="50155" rIns="96450" bIns="50155"/>
          <a:lstStyle/>
          <a:p>
            <a:pPr algn="ctr"/>
            <a:r>
              <a:rPr lang="ru-RU" sz="1400" b="1"/>
              <a:t>7.Рассчитаем необходимое количество операторов : Сумма всех рабочих элементов + периодическая работа делённая на время такта = число операторов</a:t>
            </a:r>
          </a:p>
        </p:txBody>
      </p:sp>
      <p:sp>
        <p:nvSpPr>
          <p:cNvPr id="110725" name="Text Box 133"/>
          <p:cNvSpPr txBox="1">
            <a:spLocks noChangeArrowheads="1"/>
          </p:cNvSpPr>
          <p:nvPr/>
        </p:nvSpPr>
        <p:spPr bwMode="auto">
          <a:xfrm>
            <a:off x="814867" y="2784743"/>
            <a:ext cx="1576188" cy="3756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6450" tIns="50155" rIns="96450" bIns="50155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1700" b="1">
                <a:solidFill>
                  <a:srgbClr val="FF3300"/>
                </a:solidFill>
              </a:rPr>
              <a:t>Время такта</a:t>
            </a:r>
          </a:p>
        </p:txBody>
      </p:sp>
      <p:sp>
        <p:nvSpPr>
          <p:cNvPr id="110724" name="Line 132"/>
          <p:cNvSpPr>
            <a:spLocks noChangeShapeType="1"/>
          </p:cNvSpPr>
          <p:nvPr/>
        </p:nvSpPr>
        <p:spPr bwMode="auto">
          <a:xfrm>
            <a:off x="947060" y="3218788"/>
            <a:ext cx="9134192" cy="0"/>
          </a:xfrm>
          <a:prstGeom prst="line">
            <a:avLst/>
          </a:prstGeom>
          <a:noFill/>
          <a:ln w="50800">
            <a:solidFill>
              <a:srgbClr val="FF0000"/>
            </a:solidFill>
            <a:round/>
            <a:headEnd/>
            <a:tailEnd/>
          </a:ln>
          <a:effectLst/>
        </p:spPr>
        <p:txBody>
          <a:bodyPr lIns="96450" tIns="50155" rIns="96450" bIns="50155"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3497427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smtClean="0">
                <a:latin typeface="Arial" pitchFamily="34" charset="0"/>
                <a:cs typeface="Arial" panose="020B0604020202020204" pitchFamily="34" charset="0"/>
              </a:rPr>
              <a:t>Объекты </a:t>
            </a:r>
            <a:r>
              <a:rPr lang="ru-RU" dirty="0">
                <a:latin typeface="Arial" panose="020B0604020202020204" pitchFamily="34" charset="0"/>
                <a:cs typeface="Arial" panose="020B0604020202020204" pitchFamily="34" charset="0"/>
              </a:rPr>
              <a:t>анализа для выявления резервов развития производства</a:t>
            </a: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latin typeface="Arial" pitchFamily="34" charset="0"/>
                <a:cs typeface="Arial" pitchFamily="34" charset="0"/>
              </a:rPr>
              <a:pPr/>
              <a:t>5</a:t>
            </a:fld>
            <a:endParaRPr lang="ru-RU" dirty="0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9" name="Группа 28"/>
          <p:cNvGrpSpPr/>
          <p:nvPr/>
        </p:nvGrpSpPr>
        <p:grpSpPr>
          <a:xfrm>
            <a:off x="2656275" y="3150832"/>
            <a:ext cx="4996219" cy="1740642"/>
            <a:chOff x="259650" y="3833098"/>
            <a:chExt cx="7950382" cy="2707069"/>
          </a:xfrm>
        </p:grpSpPr>
        <p:cxnSp>
          <p:nvCxnSpPr>
            <p:cNvPr id="30" name="Прямая соединительная линия 29"/>
            <p:cNvCxnSpPr/>
            <p:nvPr/>
          </p:nvCxnSpPr>
          <p:spPr>
            <a:xfrm flipH="1">
              <a:off x="259650" y="3833100"/>
              <a:ext cx="2111819" cy="2700052"/>
            </a:xfrm>
            <a:prstGeom prst="line">
              <a:avLst/>
            </a:prstGeom>
            <a:noFill/>
            <a:ln w="19050" cap="flat" cmpd="sng" algn="ctr">
              <a:solidFill>
                <a:srgbClr val="1D6780">
                  <a:shade val="95000"/>
                  <a:satMod val="105000"/>
                </a:srgbClr>
              </a:solidFill>
              <a:prstDash val="sysDot"/>
            </a:ln>
            <a:effectLst/>
          </p:spPr>
        </p:cxnSp>
        <p:cxnSp>
          <p:nvCxnSpPr>
            <p:cNvPr id="31" name="Прямая соединительная линия 30"/>
            <p:cNvCxnSpPr/>
            <p:nvPr/>
          </p:nvCxnSpPr>
          <p:spPr>
            <a:xfrm flipH="1">
              <a:off x="3030815" y="3833098"/>
              <a:ext cx="267953" cy="2707069"/>
            </a:xfrm>
            <a:prstGeom prst="line">
              <a:avLst/>
            </a:prstGeom>
            <a:noFill/>
            <a:ln w="19050" cap="flat" cmpd="sng" algn="ctr">
              <a:solidFill>
                <a:srgbClr val="1D6780">
                  <a:shade val="95000"/>
                  <a:satMod val="105000"/>
                </a:srgbClr>
              </a:solidFill>
              <a:prstDash val="sysDot"/>
            </a:ln>
            <a:effectLst/>
          </p:spPr>
        </p:cxnSp>
        <p:cxnSp>
          <p:nvCxnSpPr>
            <p:cNvPr id="32" name="Прямая соединительная линия 31"/>
            <p:cNvCxnSpPr/>
            <p:nvPr/>
          </p:nvCxnSpPr>
          <p:spPr>
            <a:xfrm>
              <a:off x="5207870" y="3833098"/>
              <a:ext cx="384688" cy="2707069"/>
            </a:xfrm>
            <a:prstGeom prst="line">
              <a:avLst/>
            </a:prstGeom>
            <a:noFill/>
            <a:ln w="19050" cap="flat" cmpd="sng" algn="ctr">
              <a:solidFill>
                <a:srgbClr val="1D6780">
                  <a:shade val="95000"/>
                  <a:satMod val="105000"/>
                </a:srgbClr>
              </a:solidFill>
              <a:prstDash val="sysDot"/>
            </a:ln>
            <a:effectLst/>
          </p:spPr>
        </p:cxnSp>
        <p:cxnSp>
          <p:nvCxnSpPr>
            <p:cNvPr id="33" name="Прямая соединительная линия 32"/>
            <p:cNvCxnSpPr/>
            <p:nvPr/>
          </p:nvCxnSpPr>
          <p:spPr>
            <a:xfrm>
              <a:off x="6470712" y="3833098"/>
              <a:ext cx="1739320" cy="2707069"/>
            </a:xfrm>
            <a:prstGeom prst="line">
              <a:avLst/>
            </a:prstGeom>
            <a:noFill/>
            <a:ln w="19050" cap="flat" cmpd="sng" algn="ctr">
              <a:solidFill>
                <a:srgbClr val="1D6780">
                  <a:shade val="95000"/>
                  <a:satMod val="105000"/>
                </a:srgbClr>
              </a:solidFill>
              <a:prstDash val="sysDot"/>
            </a:ln>
            <a:effectLst/>
          </p:spPr>
        </p:cxnSp>
      </p:grpSp>
      <p:sp>
        <p:nvSpPr>
          <p:cNvPr id="34" name="Объект 29"/>
          <p:cNvSpPr txBox="1">
            <a:spLocks/>
          </p:cNvSpPr>
          <p:nvPr/>
        </p:nvSpPr>
        <p:spPr>
          <a:xfrm>
            <a:off x="2588763" y="2212564"/>
            <a:ext cx="5165377" cy="938394"/>
          </a:xfrm>
          <a:prstGeom prst="roundRect">
            <a:avLst>
              <a:gd name="adj" fmla="val 7770"/>
            </a:avLst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vert="horz" lIns="158959" tIns="0" rIns="158959" bIns="0" rtlCol="0" anchor="ctr">
            <a:noAutofit/>
          </a:bodyPr>
          <a:lstStyle>
            <a:lvl1pPr marL="0" indent="0" algn="l" defTabSz="1027312" rtl="0" eaLnBrk="1" latinLnBrk="0" hangingPunct="1"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0" indent="0" algn="l" defTabSz="1027312" rtl="0" eaLnBrk="1" latinLnBrk="0" hangingPunct="1"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359513" indent="-179757" algn="l" defTabSz="1027312" rtl="0" eaLnBrk="1" latinLnBrk="0" hangingPunct="1">
              <a:spcBef>
                <a:spcPts val="6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59513" indent="-179757" algn="l" defTabSz="1027312" rtl="0" eaLnBrk="1" latinLnBrk="0" hangingPunct="1">
              <a:spcBef>
                <a:spcPts val="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1027312" rtl="0" eaLnBrk="1" latinLnBrk="0" hangingPunct="1">
              <a:spcBef>
                <a:spcPts val="6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825105" indent="-256827" algn="l" defTabSz="1027312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338762" indent="-256827" algn="l" defTabSz="1027312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852416" indent="-256827" algn="l" defTabSz="1027312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366071" indent="-256827" algn="l" defTabSz="1027312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07197">
              <a:spcBef>
                <a:spcPts val="530"/>
              </a:spcBef>
              <a:spcAft>
                <a:spcPts val="530"/>
              </a:spcAft>
              <a:defRPr/>
            </a:pPr>
            <a:r>
              <a:rPr lang="ru-RU" sz="1800" b="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anose="020B0604020202020204" pitchFamily="34" charset="0"/>
              </a:rPr>
              <a:t>Поток создания ценности </a:t>
            </a:r>
          </a:p>
        </p:txBody>
      </p:sp>
      <p:sp>
        <p:nvSpPr>
          <p:cNvPr id="35" name="Стрелка вправо 34"/>
          <p:cNvSpPr/>
          <p:nvPr/>
        </p:nvSpPr>
        <p:spPr>
          <a:xfrm>
            <a:off x="2078274" y="2401507"/>
            <a:ext cx="477924" cy="477925"/>
          </a:xfrm>
          <a:prstGeom prst="rightArrow">
            <a:avLst>
              <a:gd name="adj1" fmla="val 50000"/>
              <a:gd name="adj2" fmla="val 59620"/>
            </a:avLst>
          </a:prstGeom>
          <a:solidFill>
            <a:schemeClr val="accent5"/>
          </a:solidFill>
          <a:ln w="28575" cap="flat" cmpd="sng" algn="ctr">
            <a:solidFill>
              <a:sysClr val="window" lastClr="FFFFFF"/>
            </a:solidFill>
            <a:prstDash val="solid"/>
          </a:ln>
          <a:effectLst/>
        </p:spPr>
        <p:txBody>
          <a:bodyPr lIns="91250" tIns="45627" rIns="91250" bIns="45627" rtlCol="0" anchor="ctr"/>
          <a:lstStyle/>
          <a:p>
            <a:pPr algn="ctr" defTabSz="907197">
              <a:defRPr/>
            </a:pPr>
            <a:endParaRPr lang="ru-RU" sz="1600" kern="0">
              <a:solidFill>
                <a:schemeClr val="accent5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6" name="Стрелка вправо 35"/>
          <p:cNvSpPr/>
          <p:nvPr/>
        </p:nvSpPr>
        <p:spPr>
          <a:xfrm>
            <a:off x="7813153" y="2401507"/>
            <a:ext cx="477924" cy="477925"/>
          </a:xfrm>
          <a:prstGeom prst="rightArrow">
            <a:avLst>
              <a:gd name="adj1" fmla="val 50000"/>
              <a:gd name="adj2" fmla="val 59620"/>
            </a:avLst>
          </a:prstGeom>
          <a:solidFill>
            <a:schemeClr val="accent5"/>
          </a:solidFill>
          <a:ln w="28575" cap="flat" cmpd="sng" algn="ctr">
            <a:solidFill>
              <a:sysClr val="window" lastClr="FFFFFF"/>
            </a:solidFill>
            <a:prstDash val="solid"/>
          </a:ln>
          <a:effectLst/>
        </p:spPr>
        <p:txBody>
          <a:bodyPr lIns="91250" tIns="45627" rIns="91250" bIns="45627" rtlCol="0" anchor="ctr"/>
          <a:lstStyle/>
          <a:p>
            <a:pPr algn="ctr" defTabSz="907197">
              <a:defRPr/>
            </a:pPr>
            <a:endParaRPr lang="ru-RU" sz="1600" kern="0">
              <a:solidFill>
                <a:schemeClr val="accent5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7" name="Объект 29"/>
          <p:cNvSpPr txBox="1">
            <a:spLocks/>
          </p:cNvSpPr>
          <p:nvPr/>
        </p:nvSpPr>
        <p:spPr>
          <a:xfrm>
            <a:off x="2708627" y="3549104"/>
            <a:ext cx="2309723" cy="796542"/>
          </a:xfrm>
          <a:prstGeom prst="roundRect">
            <a:avLst>
              <a:gd name="adj" fmla="val 13413"/>
            </a:avLst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vert="horz" lIns="158959" tIns="0" rIns="158959" bIns="0" rtlCol="0" anchor="ctr">
            <a:noAutofit/>
          </a:bodyPr>
          <a:lstStyle>
            <a:lvl1pPr marL="0" indent="0" algn="l" defTabSz="1027312" rtl="0" eaLnBrk="1" latinLnBrk="0" hangingPunct="1"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0" indent="0" algn="l" defTabSz="1027312" rtl="0" eaLnBrk="1" latinLnBrk="0" hangingPunct="1"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359513" indent="-179757" algn="l" defTabSz="1027312" rtl="0" eaLnBrk="1" latinLnBrk="0" hangingPunct="1">
              <a:spcBef>
                <a:spcPts val="6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59513" indent="-179757" algn="l" defTabSz="1027312" rtl="0" eaLnBrk="1" latinLnBrk="0" hangingPunct="1">
              <a:spcBef>
                <a:spcPts val="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1027312" rtl="0" eaLnBrk="1" latinLnBrk="0" hangingPunct="1">
              <a:spcBef>
                <a:spcPts val="6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825105" indent="-256827" algn="l" defTabSz="1027312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338762" indent="-256827" algn="l" defTabSz="1027312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852416" indent="-256827" algn="l" defTabSz="1027312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366071" indent="-256827" algn="l" defTabSz="1027312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07197">
              <a:spcBef>
                <a:spcPts val="530"/>
              </a:spcBef>
              <a:spcAft>
                <a:spcPts val="530"/>
              </a:spcAft>
              <a:defRPr/>
            </a:pPr>
            <a:r>
              <a:rPr lang="ru-RU" sz="1800" b="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anose="020B0604020202020204" pitchFamily="34" charset="0"/>
              </a:rPr>
              <a:t>Процесс</a:t>
            </a:r>
            <a:r>
              <a:rPr lang="ru-RU" sz="1800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337657" y="4802777"/>
            <a:ext cx="1354121" cy="477925"/>
          </a:xfrm>
          <a:prstGeom prst="roundRect">
            <a:avLst/>
          </a:prstGeom>
          <a:solidFill>
            <a:srgbClr val="B7DEE8"/>
          </a:solidFill>
          <a:ln>
            <a:noFill/>
          </a:ln>
        </p:spPr>
        <p:txBody>
          <a:bodyPr wrap="none" lIns="158959" tIns="0" rIns="158959" bIns="0" rtlCol="0" anchor="ctr" anchorCtr="0">
            <a:noAutofit/>
          </a:bodyPr>
          <a:lstStyle/>
          <a:p>
            <a:pPr algn="ctr" defTabSz="907197">
              <a:spcBef>
                <a:spcPts val="530"/>
              </a:spcBef>
              <a:spcAft>
                <a:spcPts val="530"/>
              </a:spcAft>
              <a:defRPr/>
            </a:pPr>
            <a:r>
              <a:rPr lang="ru-RU" sz="180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anose="020B0604020202020204" pitchFamily="34" charset="0"/>
              </a:rPr>
              <a:t>Операции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5205209" y="4802777"/>
            <a:ext cx="1354121" cy="477925"/>
          </a:xfrm>
          <a:prstGeom prst="roundRect">
            <a:avLst/>
          </a:prstGeom>
          <a:solidFill>
            <a:srgbClr val="B7DEE8"/>
          </a:solidFill>
          <a:ln>
            <a:noFill/>
          </a:ln>
        </p:spPr>
        <p:txBody>
          <a:bodyPr wrap="none" lIns="158959" tIns="0" rIns="158959" bIns="0" rtlCol="0" anchor="ctr" anchorCtr="0">
            <a:noAutofit/>
          </a:bodyPr>
          <a:lstStyle/>
          <a:p>
            <a:pPr algn="ctr" defTabSz="907197">
              <a:spcBef>
                <a:spcPts val="530"/>
              </a:spcBef>
              <a:spcAft>
                <a:spcPts val="530"/>
              </a:spcAft>
              <a:defRPr/>
            </a:pPr>
            <a:r>
              <a:rPr lang="ru-RU" sz="180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anose="020B0604020202020204" pitchFamily="34" charset="0"/>
              </a:rPr>
              <a:t>Операции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6638983" y="4802777"/>
            <a:ext cx="1354121" cy="477925"/>
          </a:xfrm>
          <a:prstGeom prst="roundRect">
            <a:avLst/>
          </a:prstGeom>
          <a:solidFill>
            <a:srgbClr val="B7DEE8"/>
          </a:solidFill>
          <a:ln>
            <a:noFill/>
          </a:ln>
        </p:spPr>
        <p:txBody>
          <a:bodyPr wrap="none" lIns="158959" tIns="0" rIns="158959" bIns="0" rtlCol="0" anchor="ctr" anchorCtr="0">
            <a:noAutofit/>
          </a:bodyPr>
          <a:lstStyle/>
          <a:p>
            <a:pPr algn="ctr" defTabSz="907197">
              <a:spcBef>
                <a:spcPts val="530"/>
              </a:spcBef>
              <a:spcAft>
                <a:spcPts val="530"/>
              </a:spcAft>
              <a:defRPr/>
            </a:pPr>
            <a:r>
              <a:rPr lang="ru-RU" sz="180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anose="020B0604020202020204" pitchFamily="34" charset="0"/>
              </a:rPr>
              <a:t>Операции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3771432" y="4802777"/>
            <a:ext cx="1354121" cy="477925"/>
          </a:xfrm>
          <a:prstGeom prst="roundRect">
            <a:avLst/>
          </a:prstGeom>
          <a:solidFill>
            <a:srgbClr val="B7DEE8"/>
          </a:solidFill>
          <a:ln>
            <a:noFill/>
          </a:ln>
        </p:spPr>
        <p:txBody>
          <a:bodyPr wrap="none" lIns="158959" tIns="0" rIns="158959" bIns="0" rtlCol="0" anchor="ctr" anchorCtr="0">
            <a:noAutofit/>
          </a:bodyPr>
          <a:lstStyle/>
          <a:p>
            <a:pPr algn="ctr" defTabSz="907197">
              <a:spcBef>
                <a:spcPts val="530"/>
              </a:spcBef>
              <a:spcAft>
                <a:spcPts val="530"/>
              </a:spcAft>
              <a:defRPr/>
            </a:pPr>
            <a:r>
              <a:rPr lang="ru-RU" sz="180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anose="020B0604020202020204" pitchFamily="34" charset="0"/>
              </a:rPr>
              <a:t>Операции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2337545" y="5360354"/>
            <a:ext cx="1354233" cy="796542"/>
          </a:xfrm>
          <a:prstGeom prst="roundRect">
            <a:avLst>
              <a:gd name="adj" fmla="val 10895"/>
            </a:avLst>
          </a:prstGeom>
          <a:ln/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wrap="none" lIns="107779" tIns="0" rIns="158959" bIns="0" rtlCol="0" anchor="ctr" anchorCtr="0">
            <a:noAutofit/>
          </a:bodyPr>
          <a:lstStyle/>
          <a:p>
            <a:pPr algn="ctr" defTabSz="907197">
              <a:defRPr/>
            </a:pPr>
            <a:r>
              <a:rPr lang="ru-RU" sz="1600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Элементы </a:t>
            </a:r>
          </a:p>
          <a:p>
            <a:pPr algn="ctr" defTabSz="907197">
              <a:defRPr/>
            </a:pPr>
            <a:r>
              <a:rPr lang="ru-RU" sz="1600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операции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3771321" y="5360354"/>
            <a:ext cx="1354233" cy="796542"/>
          </a:xfrm>
          <a:prstGeom prst="roundRect">
            <a:avLst>
              <a:gd name="adj" fmla="val 9741"/>
            </a:avLst>
          </a:prstGeom>
          <a:ln/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wrap="none" lIns="107779" tIns="0" rIns="158959" bIns="0" rtlCol="0" anchor="ctr" anchorCtr="0">
            <a:noAutofit/>
          </a:bodyPr>
          <a:lstStyle/>
          <a:p>
            <a:pPr algn="ctr" defTabSz="907197">
              <a:defRPr/>
            </a:pPr>
            <a:r>
              <a:rPr lang="ru-RU" sz="1600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Элементы </a:t>
            </a:r>
          </a:p>
          <a:p>
            <a:pPr algn="ctr" defTabSz="907197">
              <a:defRPr/>
            </a:pPr>
            <a:r>
              <a:rPr lang="ru-RU" sz="1600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операции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5205208" y="5360354"/>
            <a:ext cx="1354233" cy="796542"/>
          </a:xfrm>
          <a:prstGeom prst="roundRect">
            <a:avLst>
              <a:gd name="adj" fmla="val 8586"/>
            </a:avLst>
          </a:prstGeom>
          <a:ln/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wrap="none" lIns="107779" tIns="0" rIns="158959" bIns="0" rtlCol="0" anchor="ctr" anchorCtr="0">
            <a:noAutofit/>
          </a:bodyPr>
          <a:lstStyle/>
          <a:p>
            <a:pPr algn="ctr" defTabSz="907197">
              <a:defRPr/>
            </a:pPr>
            <a:r>
              <a:rPr lang="ru-RU" sz="1600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Элементы </a:t>
            </a:r>
          </a:p>
          <a:p>
            <a:pPr algn="ctr" defTabSz="907197">
              <a:defRPr/>
            </a:pPr>
            <a:r>
              <a:rPr lang="ru-RU" sz="1600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операции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6638871" y="5360354"/>
            <a:ext cx="1354233" cy="796542"/>
          </a:xfrm>
          <a:prstGeom prst="roundRect">
            <a:avLst>
              <a:gd name="adj" fmla="val 12050"/>
            </a:avLst>
          </a:prstGeom>
          <a:ln/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wrap="none" lIns="107779" tIns="0" rIns="158959" bIns="0" rtlCol="0" anchor="ctr" anchorCtr="0">
            <a:noAutofit/>
          </a:bodyPr>
          <a:lstStyle/>
          <a:p>
            <a:pPr algn="ctr" defTabSz="907197">
              <a:defRPr/>
            </a:pPr>
            <a:r>
              <a:rPr lang="ru-RU" sz="1600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Элементы </a:t>
            </a:r>
          </a:p>
          <a:p>
            <a:pPr algn="ctr" defTabSz="907197">
              <a:defRPr/>
            </a:pPr>
            <a:r>
              <a:rPr lang="ru-RU" sz="1600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операции</a:t>
            </a:r>
          </a:p>
        </p:txBody>
      </p:sp>
      <p:sp>
        <p:nvSpPr>
          <p:cNvPr id="46" name="Стрелка вправо 45"/>
          <p:cNvSpPr/>
          <p:nvPr/>
        </p:nvSpPr>
        <p:spPr>
          <a:xfrm>
            <a:off x="3609916" y="5599318"/>
            <a:ext cx="322537" cy="322537"/>
          </a:xfrm>
          <a:prstGeom prst="rightArrow">
            <a:avLst>
              <a:gd name="adj1" fmla="val 50000"/>
              <a:gd name="adj2" fmla="val 59620"/>
            </a:avLst>
          </a:prstGeom>
          <a:solidFill>
            <a:schemeClr val="accent5"/>
          </a:solidFill>
          <a:ln w="28575" cap="flat" cmpd="sng" algn="ctr">
            <a:solidFill>
              <a:sysClr val="window" lastClr="FFFFFF"/>
            </a:solidFill>
            <a:prstDash val="solid"/>
          </a:ln>
          <a:effectLst/>
        </p:spPr>
        <p:txBody>
          <a:bodyPr lIns="91250" tIns="45627" rIns="91250" bIns="45627" rtlCol="0" anchor="ctr"/>
          <a:lstStyle/>
          <a:p>
            <a:pPr algn="ctr" defTabSz="907197">
              <a:defRPr/>
            </a:pPr>
            <a:endParaRPr lang="ru-RU" sz="1600" kern="0">
              <a:solidFill>
                <a:schemeClr val="accent5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50" name="Группа 49"/>
          <p:cNvGrpSpPr/>
          <p:nvPr/>
        </p:nvGrpSpPr>
        <p:grpSpPr>
          <a:xfrm>
            <a:off x="1057371" y="2231361"/>
            <a:ext cx="909426" cy="771533"/>
            <a:chOff x="2880182" y="4320703"/>
            <a:chExt cx="810108" cy="630086"/>
          </a:xfrm>
          <a:solidFill>
            <a:schemeClr val="accent5"/>
          </a:solidFill>
        </p:grpSpPr>
        <p:sp>
          <p:nvSpPr>
            <p:cNvPr id="51" name="Прямоугольник 50"/>
            <p:cNvSpPr/>
            <p:nvPr/>
          </p:nvSpPr>
          <p:spPr>
            <a:xfrm>
              <a:off x="2880182" y="4500728"/>
              <a:ext cx="810108" cy="450061"/>
            </a:xfrm>
            <a:prstGeom prst="rect">
              <a:avLst/>
            </a:prstGeom>
            <a:grp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defTabSz="976400">
                <a:defRPr/>
              </a:pPr>
              <a:r>
                <a:rPr lang="ru-RU" sz="1600" dirty="0">
                  <a:solidFill>
                    <a:schemeClr val="accent5">
                      <a:lumMod val="50000"/>
                    </a:schemeClr>
                  </a:solidFill>
                  <a:latin typeface="Arial" pitchFamily="34" charset="0"/>
                  <a:cs typeface="Arial" panose="020B0604020202020204" pitchFamily="34" charset="0"/>
                </a:rPr>
                <a:t>ВХОД</a:t>
              </a:r>
            </a:p>
          </p:txBody>
        </p:sp>
        <p:sp>
          <p:nvSpPr>
            <p:cNvPr id="52" name="Прямоугольный треугольник 51"/>
            <p:cNvSpPr/>
            <p:nvPr/>
          </p:nvSpPr>
          <p:spPr>
            <a:xfrm flipH="1">
              <a:off x="2880182" y="4320703"/>
              <a:ext cx="270036" cy="180024"/>
            </a:xfrm>
            <a:prstGeom prst="rtTriangle">
              <a:avLst/>
            </a:prstGeom>
            <a:grp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defTabSz="976400">
                <a:defRPr/>
              </a:pPr>
              <a:endParaRPr lang="ru-RU" sz="1600" b="1" kern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3" name="Прямоугольный треугольник 52"/>
            <p:cNvSpPr/>
            <p:nvPr/>
          </p:nvSpPr>
          <p:spPr>
            <a:xfrm flipH="1">
              <a:off x="3150218" y="4320703"/>
              <a:ext cx="270036" cy="180024"/>
            </a:xfrm>
            <a:prstGeom prst="rtTriangle">
              <a:avLst/>
            </a:prstGeom>
            <a:grp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defTabSz="976400">
                <a:defRPr/>
              </a:pPr>
              <a:endParaRPr lang="ru-RU" sz="1600" b="1" kern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4" name="Прямоугольный треугольник 53"/>
            <p:cNvSpPr/>
            <p:nvPr/>
          </p:nvSpPr>
          <p:spPr>
            <a:xfrm flipH="1">
              <a:off x="3420254" y="4320703"/>
              <a:ext cx="270036" cy="180024"/>
            </a:xfrm>
            <a:prstGeom prst="rtTriangle">
              <a:avLst/>
            </a:prstGeom>
            <a:grp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defTabSz="976400">
                <a:defRPr/>
              </a:pPr>
              <a:endParaRPr lang="ru-RU" sz="1600" b="1" kern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55" name="Группа 54"/>
          <p:cNvGrpSpPr/>
          <p:nvPr/>
        </p:nvGrpSpPr>
        <p:grpSpPr>
          <a:xfrm>
            <a:off x="8316838" y="2215901"/>
            <a:ext cx="909426" cy="771531"/>
            <a:chOff x="2880182" y="4320703"/>
            <a:chExt cx="810108" cy="630084"/>
          </a:xfrm>
          <a:solidFill>
            <a:schemeClr val="accent5"/>
          </a:solidFill>
        </p:grpSpPr>
        <p:sp>
          <p:nvSpPr>
            <p:cNvPr id="56" name="Прямоугольник 55"/>
            <p:cNvSpPr/>
            <p:nvPr/>
          </p:nvSpPr>
          <p:spPr>
            <a:xfrm>
              <a:off x="2880182" y="4500727"/>
              <a:ext cx="810108" cy="450060"/>
            </a:xfrm>
            <a:prstGeom prst="rect">
              <a:avLst/>
            </a:prstGeom>
            <a:grp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defTabSz="976400">
                <a:defRPr/>
              </a:pPr>
              <a:r>
                <a:rPr lang="ru-RU" sz="1600" dirty="0">
                  <a:solidFill>
                    <a:schemeClr val="accent5">
                      <a:lumMod val="50000"/>
                    </a:schemeClr>
                  </a:solidFill>
                  <a:latin typeface="Arial" pitchFamily="34" charset="0"/>
                  <a:cs typeface="Arial" panose="020B0604020202020204" pitchFamily="34" charset="0"/>
                </a:rPr>
                <a:t>ВЫХОД</a:t>
              </a:r>
            </a:p>
          </p:txBody>
        </p:sp>
        <p:sp>
          <p:nvSpPr>
            <p:cNvPr id="57" name="Прямоугольный треугольник 56"/>
            <p:cNvSpPr/>
            <p:nvPr/>
          </p:nvSpPr>
          <p:spPr>
            <a:xfrm flipH="1">
              <a:off x="2880182" y="4320703"/>
              <a:ext cx="270036" cy="180024"/>
            </a:xfrm>
            <a:prstGeom prst="rtTriangle">
              <a:avLst/>
            </a:prstGeom>
            <a:grp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defTabSz="976400">
                <a:defRPr/>
              </a:pPr>
              <a:endParaRPr lang="ru-RU" sz="1600" b="1" kern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8" name="Прямоугольный треугольник 57"/>
            <p:cNvSpPr/>
            <p:nvPr/>
          </p:nvSpPr>
          <p:spPr>
            <a:xfrm flipH="1">
              <a:off x="3150218" y="4320703"/>
              <a:ext cx="270036" cy="180024"/>
            </a:xfrm>
            <a:prstGeom prst="rtTriangle">
              <a:avLst/>
            </a:prstGeom>
            <a:grp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defTabSz="976400">
                <a:defRPr/>
              </a:pPr>
              <a:endParaRPr lang="ru-RU" sz="1600" b="1" kern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9" name="Прямоугольный треугольник 58"/>
            <p:cNvSpPr/>
            <p:nvPr/>
          </p:nvSpPr>
          <p:spPr>
            <a:xfrm flipH="1">
              <a:off x="3420254" y="4320703"/>
              <a:ext cx="270036" cy="180024"/>
            </a:xfrm>
            <a:prstGeom prst="rtTriangle">
              <a:avLst/>
            </a:prstGeom>
            <a:grp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defTabSz="976400">
                <a:defRPr/>
              </a:pPr>
              <a:endParaRPr lang="ru-RU" sz="1600" b="1" kern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60" name="Объект 29"/>
          <p:cNvSpPr txBox="1">
            <a:spLocks/>
          </p:cNvSpPr>
          <p:nvPr/>
        </p:nvSpPr>
        <p:spPr>
          <a:xfrm>
            <a:off x="5272098" y="3549104"/>
            <a:ext cx="2309373" cy="796542"/>
          </a:xfrm>
          <a:prstGeom prst="roundRect">
            <a:avLst>
              <a:gd name="adj" fmla="val 13413"/>
            </a:avLst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vert="horz" lIns="158959" tIns="0" rIns="158959" bIns="0" rtlCol="0" anchor="ctr">
            <a:noAutofit/>
          </a:bodyPr>
          <a:lstStyle>
            <a:lvl1pPr marL="0" indent="0" algn="l" defTabSz="1027312" rtl="0" eaLnBrk="1" latinLnBrk="0" hangingPunct="1"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0" indent="0" algn="l" defTabSz="1027312" rtl="0" eaLnBrk="1" latinLnBrk="0" hangingPunct="1"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359513" indent="-179757" algn="l" defTabSz="1027312" rtl="0" eaLnBrk="1" latinLnBrk="0" hangingPunct="1">
              <a:spcBef>
                <a:spcPts val="6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59513" indent="-179757" algn="l" defTabSz="1027312" rtl="0" eaLnBrk="1" latinLnBrk="0" hangingPunct="1">
              <a:spcBef>
                <a:spcPts val="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1027312" rtl="0" eaLnBrk="1" latinLnBrk="0" hangingPunct="1">
              <a:spcBef>
                <a:spcPts val="6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825105" indent="-256827" algn="l" defTabSz="1027312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338762" indent="-256827" algn="l" defTabSz="1027312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852416" indent="-256827" algn="l" defTabSz="1027312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366071" indent="-256827" algn="l" defTabSz="1027312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07197">
              <a:spcBef>
                <a:spcPts val="530"/>
              </a:spcBef>
              <a:spcAft>
                <a:spcPts val="530"/>
              </a:spcAft>
              <a:defRPr/>
            </a:pPr>
            <a:r>
              <a:rPr lang="ru-RU" sz="1800" b="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anose="020B0604020202020204" pitchFamily="34" charset="0"/>
              </a:rPr>
              <a:t>Процесс </a:t>
            </a:r>
          </a:p>
        </p:txBody>
      </p:sp>
      <p:sp>
        <p:nvSpPr>
          <p:cNvPr id="61" name="Стрелка вправо 60"/>
          <p:cNvSpPr/>
          <p:nvPr/>
        </p:nvSpPr>
        <p:spPr>
          <a:xfrm>
            <a:off x="4932463" y="3722975"/>
            <a:ext cx="477924" cy="477925"/>
          </a:xfrm>
          <a:prstGeom prst="rightArrow">
            <a:avLst>
              <a:gd name="adj1" fmla="val 50000"/>
              <a:gd name="adj2" fmla="val 59620"/>
            </a:avLst>
          </a:prstGeom>
          <a:solidFill>
            <a:schemeClr val="accent5"/>
          </a:solidFill>
          <a:ln w="28575" cap="flat" cmpd="sng" algn="ctr">
            <a:solidFill>
              <a:sysClr val="window" lastClr="FFFFFF"/>
            </a:solidFill>
            <a:prstDash val="solid"/>
          </a:ln>
          <a:effectLst/>
        </p:spPr>
        <p:txBody>
          <a:bodyPr lIns="91250" tIns="45627" rIns="91250" bIns="45627" rtlCol="0" anchor="ctr"/>
          <a:lstStyle/>
          <a:p>
            <a:pPr algn="ctr" defTabSz="907197">
              <a:defRPr/>
            </a:pPr>
            <a:endParaRPr lang="ru-RU" sz="1600" kern="0">
              <a:solidFill>
                <a:schemeClr val="accent5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2" name="Стрелка вправо 61"/>
          <p:cNvSpPr/>
          <p:nvPr/>
        </p:nvSpPr>
        <p:spPr>
          <a:xfrm>
            <a:off x="5043700" y="5599318"/>
            <a:ext cx="322537" cy="322537"/>
          </a:xfrm>
          <a:prstGeom prst="rightArrow">
            <a:avLst>
              <a:gd name="adj1" fmla="val 50000"/>
              <a:gd name="adj2" fmla="val 59620"/>
            </a:avLst>
          </a:prstGeom>
          <a:solidFill>
            <a:schemeClr val="accent5"/>
          </a:solidFill>
          <a:ln w="28575" cap="flat" cmpd="sng" algn="ctr">
            <a:solidFill>
              <a:sysClr val="window" lastClr="FFFFFF"/>
            </a:solidFill>
            <a:prstDash val="solid"/>
          </a:ln>
          <a:effectLst/>
        </p:spPr>
        <p:txBody>
          <a:bodyPr lIns="91250" tIns="45627" rIns="91250" bIns="45627" rtlCol="0" anchor="ctr"/>
          <a:lstStyle/>
          <a:p>
            <a:pPr algn="ctr" defTabSz="907197">
              <a:defRPr/>
            </a:pPr>
            <a:endParaRPr lang="ru-RU" sz="1600" kern="0">
              <a:solidFill>
                <a:schemeClr val="accent5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3" name="Стрелка вправо 62"/>
          <p:cNvSpPr/>
          <p:nvPr/>
        </p:nvSpPr>
        <p:spPr>
          <a:xfrm>
            <a:off x="6437867" y="5599318"/>
            <a:ext cx="322537" cy="322537"/>
          </a:xfrm>
          <a:prstGeom prst="rightArrow">
            <a:avLst>
              <a:gd name="adj1" fmla="val 50000"/>
              <a:gd name="adj2" fmla="val 59620"/>
            </a:avLst>
          </a:prstGeom>
          <a:solidFill>
            <a:schemeClr val="accent5"/>
          </a:solidFill>
          <a:ln w="28575" cap="flat" cmpd="sng" algn="ctr">
            <a:solidFill>
              <a:sysClr val="window" lastClr="FFFFFF"/>
            </a:solidFill>
            <a:prstDash val="solid"/>
          </a:ln>
          <a:effectLst/>
        </p:spPr>
        <p:txBody>
          <a:bodyPr lIns="91250" tIns="45627" rIns="91250" bIns="45627" rtlCol="0" anchor="ctr"/>
          <a:lstStyle/>
          <a:p>
            <a:pPr algn="ctr" defTabSz="907197">
              <a:defRPr/>
            </a:pPr>
            <a:endParaRPr lang="ru-RU" sz="1600" kern="0">
              <a:solidFill>
                <a:schemeClr val="accent5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" name="Скругленный прямоугольник 2"/>
          <p:cNvSpPr/>
          <p:nvPr/>
        </p:nvSpPr>
        <p:spPr>
          <a:xfrm>
            <a:off x="964525" y="1499275"/>
            <a:ext cx="8320956" cy="3073580"/>
          </a:xfrm>
          <a:prstGeom prst="roundRect">
            <a:avLst/>
          </a:prstGeom>
          <a:noFill/>
          <a:ln>
            <a:solidFill>
              <a:srgbClr val="346978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50" tIns="45627" rIns="91250" bIns="45627" rtlCol="0" anchor="ctr"/>
          <a:lstStyle/>
          <a:p>
            <a:pPr algn="ctr"/>
            <a:endParaRPr lang="ru-RU">
              <a:solidFill>
                <a:schemeClr val="accent5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7" name="Скругленный прямоугольник 46"/>
          <p:cNvSpPr/>
          <p:nvPr/>
        </p:nvSpPr>
        <p:spPr>
          <a:xfrm>
            <a:off x="964525" y="4732349"/>
            <a:ext cx="8320956" cy="1928606"/>
          </a:xfrm>
          <a:prstGeom prst="roundRect">
            <a:avLst/>
          </a:prstGeom>
          <a:noFill/>
          <a:ln>
            <a:solidFill>
              <a:srgbClr val="346978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50" tIns="45627" rIns="91250" bIns="45627" rtlCol="0" anchor="ctr"/>
          <a:lstStyle/>
          <a:p>
            <a:pPr algn="ctr"/>
            <a:endParaRPr lang="ru-RU">
              <a:solidFill>
                <a:schemeClr val="accent5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8" name="Прямоугольник 47"/>
          <p:cNvSpPr/>
          <p:nvPr/>
        </p:nvSpPr>
        <p:spPr>
          <a:xfrm>
            <a:off x="723337" y="1649828"/>
            <a:ext cx="8803332" cy="383207"/>
          </a:xfrm>
          <a:prstGeom prst="rect">
            <a:avLst/>
          </a:prstGeom>
        </p:spPr>
        <p:txBody>
          <a:bodyPr wrap="square" lIns="91250" tIns="45627" rIns="91250" bIns="45627">
            <a:spAutoFit/>
          </a:bodyPr>
          <a:lstStyle/>
          <a:p>
            <a:pPr algn="ctr">
              <a:spcBef>
                <a:spcPct val="0"/>
              </a:spcBef>
            </a:pPr>
            <a:r>
              <a:rPr lang="ru-RU" altLang="ja-JP" sz="1800" b="1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ea typeface="Arial Unicode MS" panose="020B0604020202020204" pitchFamily="34" charset="-128"/>
                <a:cs typeface="Arial" panose="020B0604020202020204" pitchFamily="34" charset="0"/>
              </a:rPr>
              <a:t>Картирование</a:t>
            </a:r>
          </a:p>
        </p:txBody>
      </p:sp>
      <p:sp>
        <p:nvSpPr>
          <p:cNvPr id="49" name="Прямоугольник 48"/>
          <p:cNvSpPr/>
          <p:nvPr/>
        </p:nvSpPr>
        <p:spPr>
          <a:xfrm>
            <a:off x="769760" y="6195829"/>
            <a:ext cx="8803332" cy="383207"/>
          </a:xfrm>
          <a:prstGeom prst="rect">
            <a:avLst/>
          </a:prstGeom>
        </p:spPr>
        <p:txBody>
          <a:bodyPr wrap="square" lIns="91250" tIns="45627" rIns="91250" bIns="45627">
            <a:spAutoFit/>
          </a:bodyPr>
          <a:lstStyle/>
          <a:p>
            <a:pPr algn="ctr">
              <a:spcBef>
                <a:spcPct val="0"/>
              </a:spcBef>
            </a:pPr>
            <a:r>
              <a:rPr lang="ru-RU" altLang="ja-JP" sz="1800" b="1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ea typeface="Arial Unicode MS" panose="020B0604020202020204" pitchFamily="34" charset="-128"/>
                <a:cs typeface="Arial" panose="020B0604020202020204" pitchFamily="34" charset="0"/>
              </a:rPr>
              <a:t>Стандартизированная работа</a:t>
            </a:r>
          </a:p>
        </p:txBody>
      </p:sp>
    </p:spTree>
    <p:extLst>
      <p:ext uri="{BB962C8B-B14F-4D97-AF65-F5344CB8AC3E}">
        <p14:creationId xmlns:p14="http://schemas.microsoft.com/office/powerpoint/2010/main" val="39745641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7" grpId="0" animBg="1"/>
      <p:bldP spid="48" grpId="0"/>
      <p:bldP spid="49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4" name="Rectangle 2"/>
          <p:cNvSpPr>
            <a:spLocks noGrp="1" noChangeArrowheads="1"/>
          </p:cNvSpPr>
          <p:nvPr>
            <p:ph type="title"/>
          </p:nvPr>
        </p:nvSpPr>
        <p:spPr>
          <a:xfrm>
            <a:off x="1161225" y="252042"/>
            <a:ext cx="8178774" cy="588098"/>
          </a:xfrm>
        </p:spPr>
        <p:txBody>
          <a:bodyPr/>
          <a:lstStyle/>
          <a:p>
            <a:r>
              <a:rPr lang="ru-RU" sz="3000"/>
              <a:t>	</a:t>
            </a:r>
            <a:r>
              <a:rPr lang="ru-RU" sz="2100" b="1">
                <a:latin typeface="Arial" charset="0"/>
              </a:rPr>
              <a:t>Таблица сбалансированной работы</a:t>
            </a:r>
          </a:p>
        </p:txBody>
      </p:sp>
      <p:sp>
        <p:nvSpPr>
          <p:cNvPr id="125956" name="Rectangle 4"/>
          <p:cNvSpPr>
            <a:spLocks noChangeArrowheads="1"/>
          </p:cNvSpPr>
          <p:nvPr/>
        </p:nvSpPr>
        <p:spPr bwMode="auto">
          <a:xfrm>
            <a:off x="4959469" y="3537342"/>
            <a:ext cx="10440988" cy="23764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8181" tIns="49090" rIns="98181" bIns="49090">
            <a:spAutoFit/>
          </a:bodyPr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graphicFrame>
        <p:nvGraphicFramePr>
          <p:cNvPr id="125959" name="Group 7"/>
          <p:cNvGraphicFramePr>
            <a:graphicFrameLocks noGrp="1"/>
          </p:cNvGraphicFramePr>
          <p:nvPr/>
        </p:nvGraphicFramePr>
        <p:xfrm>
          <a:off x="609058" y="840140"/>
          <a:ext cx="6021974" cy="604902"/>
        </p:xfrm>
        <a:graphic>
          <a:graphicData uri="http://schemas.openxmlformats.org/drawingml/2006/table">
            <a:tbl>
              <a:tblPr/>
              <a:tblGrid>
                <a:gridCol w="6021974"/>
              </a:tblGrid>
              <a:tr h="30245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Дата:</a:t>
                      </a: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245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Участок: сварка двери</a:t>
                      </a: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6378" marR="96378" marT="50408" marB="5040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126176" name="Group 224"/>
          <p:cNvGraphicFramePr>
            <a:graphicFrameLocks noGrp="1"/>
          </p:cNvGraphicFramePr>
          <p:nvPr/>
        </p:nvGraphicFramePr>
        <p:xfrm>
          <a:off x="732877" y="1592767"/>
          <a:ext cx="9376810" cy="5474139"/>
        </p:xfrm>
        <a:graphic>
          <a:graphicData uri="http://schemas.openxmlformats.org/drawingml/2006/table">
            <a:tbl>
              <a:tblPr/>
              <a:tblGrid>
                <a:gridCol w="9376810"/>
              </a:tblGrid>
              <a:tr h="2135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749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52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52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555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17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52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003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5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154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17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17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52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17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17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17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5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17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52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17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17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17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52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57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5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6378" marR="96378" marT="50408" marB="50408" horzOverflow="overflow">
                    <a:lnL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26021" name="Line 69"/>
          <p:cNvSpPr>
            <a:spLocks noChangeShapeType="1"/>
          </p:cNvSpPr>
          <p:nvPr/>
        </p:nvSpPr>
        <p:spPr bwMode="auto">
          <a:xfrm>
            <a:off x="888488" y="6906654"/>
            <a:ext cx="913586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022" name="Line 70"/>
          <p:cNvSpPr>
            <a:spLocks noChangeShapeType="1"/>
          </p:cNvSpPr>
          <p:nvPr/>
        </p:nvSpPr>
        <p:spPr bwMode="auto">
          <a:xfrm flipV="1">
            <a:off x="888488" y="1647026"/>
            <a:ext cx="0" cy="525962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023" name="Text Box 71"/>
          <p:cNvSpPr txBox="1">
            <a:spLocks noChangeArrowheads="1"/>
          </p:cNvSpPr>
          <p:nvPr/>
        </p:nvSpPr>
        <p:spPr bwMode="auto">
          <a:xfrm>
            <a:off x="4455827" y="6990669"/>
            <a:ext cx="1808767" cy="3028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8181" tIns="49090" rIns="98181" bIns="49090">
            <a:spAutoFit/>
          </a:bodyPr>
          <a:lstStyle/>
          <a:p>
            <a:pPr algn="ctr" defTabSz="981883" fontAlgn="base">
              <a:spcBef>
                <a:spcPct val="50000"/>
              </a:spcBef>
              <a:spcAft>
                <a:spcPct val="0"/>
              </a:spcAft>
            </a:pPr>
            <a:r>
              <a:rPr lang="ru-RU" sz="1300" b="1">
                <a:solidFill>
                  <a:srgbClr val="000000"/>
                </a:solidFill>
                <a:latin typeface="Arial" charset="0"/>
              </a:rPr>
              <a:t>Операторы</a:t>
            </a:r>
          </a:p>
        </p:txBody>
      </p:sp>
      <p:sp>
        <p:nvSpPr>
          <p:cNvPr id="126024" name="Text Box 72"/>
          <p:cNvSpPr txBox="1">
            <a:spLocks noChangeArrowheads="1"/>
          </p:cNvSpPr>
          <p:nvPr/>
        </p:nvSpPr>
        <p:spPr bwMode="auto">
          <a:xfrm rot="16200000">
            <a:off x="-828752" y="3897950"/>
            <a:ext cx="2417154" cy="2992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8181" tIns="49090" rIns="98181" bIns="49090">
            <a:spAutoFit/>
          </a:bodyPr>
          <a:lstStyle/>
          <a:p>
            <a:pPr algn="ctr" defTabSz="981883" fontAlgn="base">
              <a:spcBef>
                <a:spcPct val="50000"/>
              </a:spcBef>
              <a:spcAft>
                <a:spcPct val="0"/>
              </a:spcAft>
            </a:pPr>
            <a:r>
              <a:rPr lang="ru-RU" sz="1300" b="1">
                <a:solidFill>
                  <a:srgbClr val="000000"/>
                </a:solidFill>
                <a:latin typeface="Arial" charset="0"/>
              </a:rPr>
              <a:t>Время (сек.)</a:t>
            </a:r>
          </a:p>
        </p:txBody>
      </p:sp>
      <p:sp>
        <p:nvSpPr>
          <p:cNvPr id="126025" name="Rectangle 73"/>
          <p:cNvSpPr>
            <a:spLocks noChangeArrowheads="1"/>
          </p:cNvSpPr>
          <p:nvPr/>
        </p:nvSpPr>
        <p:spPr bwMode="auto">
          <a:xfrm>
            <a:off x="6629358" y="824390"/>
            <a:ext cx="1790362" cy="906651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8181" tIns="49090" rIns="98181" bIns="49090" anchor="ctr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026" name="Line 74"/>
          <p:cNvSpPr>
            <a:spLocks noChangeShapeType="1"/>
          </p:cNvSpPr>
          <p:nvPr/>
        </p:nvSpPr>
        <p:spPr bwMode="auto">
          <a:xfrm flipH="1" flipV="1">
            <a:off x="6821782" y="974915"/>
            <a:ext cx="1673" cy="63010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027" name="Line 75"/>
          <p:cNvSpPr>
            <a:spLocks noChangeShapeType="1"/>
          </p:cNvSpPr>
          <p:nvPr/>
        </p:nvSpPr>
        <p:spPr bwMode="auto">
          <a:xfrm>
            <a:off x="6821780" y="1613770"/>
            <a:ext cx="729531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028" name="Rectangle 76"/>
          <p:cNvSpPr>
            <a:spLocks noChangeArrowheads="1"/>
          </p:cNvSpPr>
          <p:nvPr/>
        </p:nvSpPr>
        <p:spPr bwMode="auto">
          <a:xfrm>
            <a:off x="7012531" y="1218205"/>
            <a:ext cx="364765" cy="38681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8181" tIns="49090" rIns="98181" bIns="49090" anchor="ctr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029" name="Line 77"/>
          <p:cNvSpPr>
            <a:spLocks noChangeShapeType="1"/>
          </p:cNvSpPr>
          <p:nvPr/>
        </p:nvSpPr>
        <p:spPr bwMode="auto">
          <a:xfrm>
            <a:off x="7012531" y="1326722"/>
            <a:ext cx="36476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030" name="Rectangle 78"/>
          <p:cNvSpPr>
            <a:spLocks noChangeArrowheads="1"/>
          </p:cNvSpPr>
          <p:nvPr/>
        </p:nvSpPr>
        <p:spPr bwMode="auto">
          <a:xfrm>
            <a:off x="7196586" y="1032674"/>
            <a:ext cx="174016" cy="185531"/>
          </a:xfrm>
          <a:prstGeom prst="rect">
            <a:avLst/>
          </a:prstGeom>
          <a:noFill/>
          <a:ln w="19050">
            <a:solidFill>
              <a:schemeClr val="tx1"/>
            </a:solidFill>
            <a:prstDash val="sysDot"/>
            <a:miter lim="800000"/>
            <a:headEnd/>
            <a:tailEnd/>
          </a:ln>
          <a:effectLst/>
        </p:spPr>
        <p:txBody>
          <a:bodyPr wrap="none" lIns="98181" tIns="49090" rIns="98181" bIns="49090" anchor="ctr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031" name="Text Box 79"/>
          <p:cNvSpPr txBox="1">
            <a:spLocks noChangeArrowheads="1"/>
          </p:cNvSpPr>
          <p:nvPr/>
        </p:nvSpPr>
        <p:spPr bwMode="auto">
          <a:xfrm>
            <a:off x="7474343" y="966162"/>
            <a:ext cx="826578" cy="2222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8181" tIns="49090" rIns="98181" bIns="49090">
            <a:spAutoFit/>
          </a:bodyPr>
          <a:lstStyle/>
          <a:p>
            <a:pPr defTabSz="981883" fontAlgn="base">
              <a:spcBef>
                <a:spcPct val="50000"/>
              </a:spcBef>
              <a:spcAft>
                <a:spcPct val="0"/>
              </a:spcAft>
            </a:pPr>
            <a:r>
              <a:rPr lang="ru-RU" sz="800">
                <a:solidFill>
                  <a:srgbClr val="000000"/>
                </a:solidFill>
                <a:latin typeface="Arial" charset="0"/>
              </a:rPr>
              <a:t>Колебания</a:t>
            </a:r>
          </a:p>
        </p:txBody>
      </p:sp>
      <p:sp>
        <p:nvSpPr>
          <p:cNvPr id="126032" name="Text Box 80"/>
          <p:cNvSpPr txBox="1">
            <a:spLocks noChangeArrowheads="1"/>
          </p:cNvSpPr>
          <p:nvPr/>
        </p:nvSpPr>
        <p:spPr bwMode="auto">
          <a:xfrm>
            <a:off x="7352196" y="1176195"/>
            <a:ext cx="1080910" cy="1914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8181" tIns="49090" rIns="98181" bIns="49090">
            <a:spAutoFit/>
          </a:bodyPr>
          <a:lstStyle/>
          <a:p>
            <a:pPr defTabSz="981883" fontAlgn="base">
              <a:spcBef>
                <a:spcPct val="50000"/>
              </a:spcBef>
              <a:spcAft>
                <a:spcPct val="0"/>
              </a:spcAft>
            </a:pPr>
            <a:r>
              <a:rPr lang="ru-RU" sz="600">
                <a:solidFill>
                  <a:srgbClr val="000000"/>
                </a:solidFill>
                <a:latin typeface="Arial" charset="0"/>
              </a:rPr>
              <a:t>Периодическая Раб</a:t>
            </a:r>
            <a:r>
              <a:rPr lang="ru-RU" sz="500">
                <a:solidFill>
                  <a:srgbClr val="000000"/>
                </a:solidFill>
                <a:latin typeface="Arial" charset="0"/>
              </a:rPr>
              <a:t>.</a:t>
            </a:r>
          </a:p>
        </p:txBody>
      </p:sp>
      <p:sp>
        <p:nvSpPr>
          <p:cNvPr id="126033" name="Text Box 81"/>
          <p:cNvSpPr txBox="1">
            <a:spLocks noChangeArrowheads="1"/>
          </p:cNvSpPr>
          <p:nvPr/>
        </p:nvSpPr>
        <p:spPr bwMode="auto">
          <a:xfrm>
            <a:off x="7507807" y="1352978"/>
            <a:ext cx="896854" cy="2222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8181" tIns="49090" rIns="98181" bIns="49090">
            <a:spAutoFit/>
          </a:bodyPr>
          <a:lstStyle/>
          <a:p>
            <a:pPr defTabSz="981883" fontAlgn="base">
              <a:spcBef>
                <a:spcPct val="50000"/>
              </a:spcBef>
              <a:spcAft>
                <a:spcPct val="0"/>
              </a:spcAft>
            </a:pPr>
            <a:r>
              <a:rPr lang="ru-RU" sz="800">
                <a:solidFill>
                  <a:srgbClr val="000000"/>
                </a:solidFill>
                <a:latin typeface="Arial" charset="0"/>
              </a:rPr>
              <a:t>Цикл. Работа</a:t>
            </a:r>
          </a:p>
        </p:txBody>
      </p:sp>
      <p:sp>
        <p:nvSpPr>
          <p:cNvPr id="126034" name="Line 82"/>
          <p:cNvSpPr>
            <a:spLocks noChangeShapeType="1"/>
          </p:cNvSpPr>
          <p:nvPr/>
        </p:nvSpPr>
        <p:spPr bwMode="auto">
          <a:xfrm flipH="1">
            <a:off x="7012530" y="1326722"/>
            <a:ext cx="60236" cy="5951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035" name="Line 83"/>
          <p:cNvSpPr>
            <a:spLocks noChangeShapeType="1"/>
          </p:cNvSpPr>
          <p:nvPr/>
        </p:nvSpPr>
        <p:spPr bwMode="auto">
          <a:xfrm flipH="1">
            <a:off x="7004163" y="1326722"/>
            <a:ext cx="155611" cy="14352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036" name="Line 84"/>
          <p:cNvSpPr>
            <a:spLocks noChangeShapeType="1"/>
          </p:cNvSpPr>
          <p:nvPr/>
        </p:nvSpPr>
        <p:spPr bwMode="auto">
          <a:xfrm flipH="1">
            <a:off x="7012529" y="1335474"/>
            <a:ext cx="252658" cy="21878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037" name="Line 85"/>
          <p:cNvSpPr>
            <a:spLocks noChangeShapeType="1"/>
          </p:cNvSpPr>
          <p:nvPr/>
        </p:nvSpPr>
        <p:spPr bwMode="auto">
          <a:xfrm flipH="1">
            <a:off x="7082806" y="1361729"/>
            <a:ext cx="287796" cy="24329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038" name="Line 86"/>
          <p:cNvSpPr>
            <a:spLocks noChangeShapeType="1"/>
          </p:cNvSpPr>
          <p:nvPr/>
        </p:nvSpPr>
        <p:spPr bwMode="auto">
          <a:xfrm flipH="1">
            <a:off x="7230050" y="1478999"/>
            <a:ext cx="140552" cy="12602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039" name="Rectangle 87"/>
          <p:cNvSpPr>
            <a:spLocks noChangeArrowheads="1"/>
          </p:cNvSpPr>
          <p:nvPr/>
        </p:nvSpPr>
        <p:spPr bwMode="auto">
          <a:xfrm>
            <a:off x="8421394" y="831390"/>
            <a:ext cx="1706700" cy="899650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8181" tIns="49090" rIns="98181" bIns="49090" anchor="ctr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040" name="Text Box 88"/>
          <p:cNvSpPr txBox="1">
            <a:spLocks noChangeArrowheads="1"/>
          </p:cNvSpPr>
          <p:nvPr/>
        </p:nvSpPr>
        <p:spPr bwMode="auto">
          <a:xfrm>
            <a:off x="8491670" y="906650"/>
            <a:ext cx="1027366" cy="1914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8181" tIns="49090" rIns="98181" bIns="49090">
            <a:spAutoFit/>
          </a:bodyPr>
          <a:lstStyle/>
          <a:p>
            <a:pPr defTabSz="981883" fontAlgn="base">
              <a:spcBef>
                <a:spcPct val="50000"/>
              </a:spcBef>
              <a:spcAft>
                <a:spcPct val="0"/>
              </a:spcAft>
            </a:pPr>
            <a:r>
              <a:rPr lang="ru-RU" sz="600">
                <a:solidFill>
                  <a:srgbClr val="000000"/>
                </a:solidFill>
                <a:latin typeface="Arial" charset="0"/>
              </a:rPr>
              <a:t>Цикл.р. + Период.р.</a:t>
            </a:r>
          </a:p>
        </p:txBody>
      </p:sp>
      <p:sp>
        <p:nvSpPr>
          <p:cNvPr id="126041" name="Text Box 89"/>
          <p:cNvSpPr txBox="1">
            <a:spLocks noChangeArrowheads="1"/>
          </p:cNvSpPr>
          <p:nvPr/>
        </p:nvSpPr>
        <p:spPr bwMode="auto">
          <a:xfrm>
            <a:off x="8578678" y="1074678"/>
            <a:ext cx="1027366" cy="1914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8181" tIns="49090" rIns="98181" bIns="49090">
            <a:spAutoFit/>
          </a:bodyPr>
          <a:lstStyle/>
          <a:p>
            <a:pPr defTabSz="981883" fontAlgn="base">
              <a:spcBef>
                <a:spcPct val="50000"/>
              </a:spcBef>
              <a:spcAft>
                <a:spcPct val="0"/>
              </a:spcAft>
            </a:pPr>
            <a:r>
              <a:rPr lang="ru-RU" sz="600">
                <a:solidFill>
                  <a:srgbClr val="000000"/>
                </a:solidFill>
                <a:latin typeface="Arial" charset="0"/>
              </a:rPr>
              <a:t>Время Такта</a:t>
            </a:r>
          </a:p>
        </p:txBody>
      </p:sp>
      <p:sp>
        <p:nvSpPr>
          <p:cNvPr id="126042" name="Line 90"/>
          <p:cNvSpPr>
            <a:spLocks noChangeShapeType="1"/>
          </p:cNvSpPr>
          <p:nvPr/>
        </p:nvSpPr>
        <p:spPr bwMode="auto">
          <a:xfrm>
            <a:off x="8508402" y="1100934"/>
            <a:ext cx="906894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043" name="Text Box 91"/>
          <p:cNvSpPr txBox="1">
            <a:spLocks noChangeArrowheads="1"/>
          </p:cNvSpPr>
          <p:nvPr/>
        </p:nvSpPr>
        <p:spPr bwMode="auto">
          <a:xfrm>
            <a:off x="9458799" y="983666"/>
            <a:ext cx="627463" cy="2838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8181" tIns="49090" rIns="98181" bIns="49090">
            <a:spAutoFit/>
          </a:bodyPr>
          <a:lstStyle/>
          <a:p>
            <a:pPr defTabSz="981883" fontAlgn="base">
              <a:spcBef>
                <a:spcPct val="50000"/>
              </a:spcBef>
              <a:spcAft>
                <a:spcPct val="0"/>
              </a:spcAft>
            </a:pPr>
            <a:r>
              <a:rPr lang="ru-RU" sz="600">
                <a:solidFill>
                  <a:srgbClr val="000000"/>
                </a:solidFill>
                <a:latin typeface="Arial" charset="0"/>
              </a:rPr>
              <a:t>= кол-во          человек</a:t>
            </a:r>
          </a:p>
        </p:txBody>
      </p:sp>
      <p:sp>
        <p:nvSpPr>
          <p:cNvPr id="126044" name="Line 92"/>
          <p:cNvSpPr>
            <a:spLocks noChangeShapeType="1"/>
          </p:cNvSpPr>
          <p:nvPr/>
        </p:nvSpPr>
        <p:spPr bwMode="auto">
          <a:xfrm>
            <a:off x="8543539" y="1461495"/>
            <a:ext cx="905221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045" name="Text Box 93"/>
          <p:cNvSpPr txBox="1">
            <a:spLocks noChangeArrowheads="1"/>
          </p:cNvSpPr>
          <p:nvPr/>
        </p:nvSpPr>
        <p:spPr bwMode="auto">
          <a:xfrm>
            <a:off x="9465492" y="1335474"/>
            <a:ext cx="373131" cy="1914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8181" tIns="49090" rIns="98181" bIns="49090">
            <a:spAutoFit/>
          </a:bodyPr>
          <a:lstStyle/>
          <a:p>
            <a:pPr defTabSz="981883" fontAlgn="base">
              <a:spcBef>
                <a:spcPct val="50000"/>
              </a:spcBef>
              <a:spcAft>
                <a:spcPct val="0"/>
              </a:spcAft>
            </a:pPr>
            <a:r>
              <a:rPr lang="ru-RU" sz="600">
                <a:solidFill>
                  <a:srgbClr val="000000"/>
                </a:solidFill>
                <a:latin typeface="Arial" charset="0"/>
              </a:rPr>
              <a:t>=</a:t>
            </a:r>
          </a:p>
        </p:txBody>
      </p:sp>
      <p:sp>
        <p:nvSpPr>
          <p:cNvPr id="126046" name="Text Box 94"/>
          <p:cNvSpPr txBox="1">
            <a:spLocks noChangeArrowheads="1"/>
          </p:cNvSpPr>
          <p:nvPr/>
        </p:nvSpPr>
        <p:spPr bwMode="auto">
          <a:xfrm>
            <a:off x="645870" y="1988332"/>
            <a:ext cx="194095" cy="1914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8181" tIns="49090" rIns="98181" bIns="49090">
            <a:spAutoFit/>
          </a:bodyPr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600" u="sng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047" name="Text Box 95"/>
          <p:cNvSpPr txBox="1">
            <a:spLocks noChangeArrowheads="1"/>
          </p:cNvSpPr>
          <p:nvPr/>
        </p:nvSpPr>
        <p:spPr bwMode="auto">
          <a:xfrm>
            <a:off x="8536847" y="1170948"/>
            <a:ext cx="945279" cy="2684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8181" tIns="49090" rIns="98181" bIns="49090">
            <a:spAutoFit/>
          </a:bodyPr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r>
              <a:rPr lang="ru-RU" sz="1100">
                <a:solidFill>
                  <a:srgbClr val="000000"/>
                </a:solidFill>
                <a:latin typeface="Arial" charset="0"/>
              </a:rPr>
              <a:t>12.12+ 3.42</a:t>
            </a:r>
          </a:p>
        </p:txBody>
      </p:sp>
      <p:sp>
        <p:nvSpPr>
          <p:cNvPr id="126048" name="Text Box 96"/>
          <p:cNvSpPr txBox="1">
            <a:spLocks noChangeArrowheads="1"/>
          </p:cNvSpPr>
          <p:nvPr/>
        </p:nvSpPr>
        <p:spPr bwMode="auto">
          <a:xfrm>
            <a:off x="8804564" y="1429991"/>
            <a:ext cx="355374" cy="2684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8181" tIns="49090" rIns="98181" bIns="49090">
            <a:spAutoFit/>
          </a:bodyPr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r>
              <a:rPr lang="ru-RU" sz="1100">
                <a:solidFill>
                  <a:srgbClr val="000000"/>
                </a:solidFill>
                <a:latin typeface="Arial" charset="0"/>
              </a:rPr>
              <a:t>20</a:t>
            </a:r>
          </a:p>
        </p:txBody>
      </p:sp>
      <p:sp>
        <p:nvSpPr>
          <p:cNvPr id="126049" name="Text Box 97"/>
          <p:cNvSpPr txBox="1">
            <a:spLocks noChangeArrowheads="1"/>
          </p:cNvSpPr>
          <p:nvPr/>
        </p:nvSpPr>
        <p:spPr bwMode="auto">
          <a:xfrm>
            <a:off x="9607717" y="1317971"/>
            <a:ext cx="198358" cy="23764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8181" tIns="49090" rIns="98181" bIns="49090">
            <a:spAutoFit/>
          </a:bodyPr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050" name="Text Box 98"/>
          <p:cNvSpPr txBox="1">
            <a:spLocks noChangeArrowheads="1"/>
          </p:cNvSpPr>
          <p:nvPr/>
        </p:nvSpPr>
        <p:spPr bwMode="auto">
          <a:xfrm>
            <a:off x="9728190" y="1261963"/>
            <a:ext cx="472394" cy="2684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8181" tIns="49090" rIns="98181" bIns="49090">
            <a:spAutoFit/>
          </a:bodyPr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r>
              <a:rPr lang="ru-RU" sz="1100" b="1">
                <a:solidFill>
                  <a:srgbClr val="000000"/>
                </a:solidFill>
                <a:latin typeface="Arial" charset="0"/>
              </a:rPr>
              <a:t>0.77</a:t>
            </a:r>
          </a:p>
        </p:txBody>
      </p:sp>
      <p:sp>
        <p:nvSpPr>
          <p:cNvPr id="126051" name="Rectangle 99"/>
          <p:cNvSpPr>
            <a:spLocks noChangeArrowheads="1"/>
          </p:cNvSpPr>
          <p:nvPr/>
        </p:nvSpPr>
        <p:spPr bwMode="auto">
          <a:xfrm>
            <a:off x="5180337" y="3567096"/>
            <a:ext cx="1438982" cy="3315054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8181" tIns="49090" rIns="98181" bIns="49090" anchor="ctr"/>
          <a:lstStyle/>
          <a:p>
            <a:pPr algn="ctr"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052" name="Rectangle 100"/>
          <p:cNvSpPr>
            <a:spLocks noChangeArrowheads="1"/>
          </p:cNvSpPr>
          <p:nvPr/>
        </p:nvSpPr>
        <p:spPr bwMode="auto">
          <a:xfrm>
            <a:off x="5193722" y="6371064"/>
            <a:ext cx="1452368" cy="259043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8181" tIns="49090" rIns="98181" bIns="49090" anchor="ctr"/>
          <a:lstStyle/>
          <a:p>
            <a:pPr algn="ctr" defTabSz="981883" fontAlgn="base">
              <a:spcBef>
                <a:spcPct val="0"/>
              </a:spcBef>
              <a:spcAft>
                <a:spcPct val="0"/>
              </a:spcAft>
            </a:pPr>
            <a:r>
              <a:rPr lang="ru-RU" sz="900">
                <a:solidFill>
                  <a:srgbClr val="000000"/>
                </a:solidFill>
                <a:latin typeface="Arial" charset="0"/>
              </a:rPr>
              <a:t>Переход</a:t>
            </a:r>
          </a:p>
        </p:txBody>
      </p:sp>
      <p:sp>
        <p:nvSpPr>
          <p:cNvPr id="126053" name="Line 101"/>
          <p:cNvSpPr>
            <a:spLocks noChangeShapeType="1"/>
          </p:cNvSpPr>
          <p:nvPr/>
        </p:nvSpPr>
        <p:spPr bwMode="auto">
          <a:xfrm flipV="1">
            <a:off x="5160257" y="6616105"/>
            <a:ext cx="261025" cy="30805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054" name="AutoShape 102"/>
          <p:cNvSpPr>
            <a:spLocks noChangeArrowheads="1"/>
          </p:cNvSpPr>
          <p:nvPr/>
        </p:nvSpPr>
        <p:spPr bwMode="auto">
          <a:xfrm>
            <a:off x="5829552" y="6714123"/>
            <a:ext cx="140552" cy="140023"/>
          </a:xfrm>
          <a:prstGeom prst="flowChartConnector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8181" tIns="49090" rIns="98181" bIns="49090" anchor="ctr"/>
          <a:lstStyle/>
          <a:p>
            <a:pPr algn="ctr" defTabSz="981883" fontAlgn="base">
              <a:spcBef>
                <a:spcPct val="0"/>
              </a:spcBef>
              <a:spcAft>
                <a:spcPct val="0"/>
              </a:spcAft>
            </a:pPr>
            <a:r>
              <a:rPr lang="ru-RU" sz="600">
                <a:solidFill>
                  <a:srgbClr val="000000"/>
                </a:solidFill>
                <a:latin typeface="Arial" charset="0"/>
              </a:rPr>
              <a:t>1</a:t>
            </a:r>
          </a:p>
        </p:txBody>
      </p:sp>
      <p:sp>
        <p:nvSpPr>
          <p:cNvPr id="126055" name="AutoShape 103"/>
          <p:cNvSpPr>
            <a:spLocks noChangeArrowheads="1"/>
          </p:cNvSpPr>
          <p:nvPr/>
        </p:nvSpPr>
        <p:spPr bwMode="auto">
          <a:xfrm>
            <a:off x="5796087" y="6182033"/>
            <a:ext cx="153938" cy="133022"/>
          </a:xfrm>
          <a:prstGeom prst="flowChartConnector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8181" tIns="49090" rIns="98181" bIns="49090" anchor="ctr"/>
          <a:lstStyle/>
          <a:p>
            <a:pPr algn="ctr" defTabSz="981883" fontAlgn="base">
              <a:spcBef>
                <a:spcPct val="0"/>
              </a:spcBef>
              <a:spcAft>
                <a:spcPct val="0"/>
              </a:spcAft>
            </a:pPr>
            <a:r>
              <a:rPr lang="ru-RU" sz="600">
                <a:solidFill>
                  <a:srgbClr val="000000"/>
                </a:solidFill>
                <a:latin typeface="Arial" charset="0"/>
              </a:rPr>
              <a:t>2</a:t>
            </a:r>
          </a:p>
        </p:txBody>
      </p:sp>
      <p:sp>
        <p:nvSpPr>
          <p:cNvPr id="126056" name="Line 104"/>
          <p:cNvSpPr>
            <a:spLocks noChangeShapeType="1"/>
          </p:cNvSpPr>
          <p:nvPr/>
        </p:nvSpPr>
        <p:spPr bwMode="auto">
          <a:xfrm flipV="1">
            <a:off x="5290771" y="6626607"/>
            <a:ext cx="261025" cy="30805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057" name="Line 105"/>
          <p:cNvSpPr>
            <a:spLocks noChangeShapeType="1"/>
          </p:cNvSpPr>
          <p:nvPr/>
        </p:nvSpPr>
        <p:spPr bwMode="auto">
          <a:xfrm flipV="1">
            <a:off x="5451400" y="6637110"/>
            <a:ext cx="261025" cy="30805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058" name="Line 106"/>
          <p:cNvSpPr>
            <a:spLocks noChangeShapeType="1"/>
          </p:cNvSpPr>
          <p:nvPr/>
        </p:nvSpPr>
        <p:spPr bwMode="auto">
          <a:xfrm flipV="1">
            <a:off x="5612032" y="6616105"/>
            <a:ext cx="261025" cy="30805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059" name="Line 107"/>
          <p:cNvSpPr>
            <a:spLocks noChangeShapeType="1"/>
          </p:cNvSpPr>
          <p:nvPr/>
        </p:nvSpPr>
        <p:spPr bwMode="auto">
          <a:xfrm flipV="1">
            <a:off x="5923254" y="6616105"/>
            <a:ext cx="261025" cy="30805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060" name="Line 108"/>
          <p:cNvSpPr>
            <a:spLocks noChangeShapeType="1"/>
          </p:cNvSpPr>
          <p:nvPr/>
        </p:nvSpPr>
        <p:spPr bwMode="auto">
          <a:xfrm flipV="1">
            <a:off x="6063804" y="6616105"/>
            <a:ext cx="261025" cy="30805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061" name="Line 109"/>
          <p:cNvSpPr>
            <a:spLocks noChangeShapeType="1"/>
          </p:cNvSpPr>
          <p:nvPr/>
        </p:nvSpPr>
        <p:spPr bwMode="auto">
          <a:xfrm flipV="1">
            <a:off x="6194318" y="6637110"/>
            <a:ext cx="261025" cy="30805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062" name="Line 110"/>
          <p:cNvSpPr>
            <a:spLocks noChangeShapeType="1"/>
          </p:cNvSpPr>
          <p:nvPr/>
        </p:nvSpPr>
        <p:spPr bwMode="auto">
          <a:xfrm flipV="1">
            <a:off x="6354947" y="6647612"/>
            <a:ext cx="261025" cy="30805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063" name="Line 111"/>
          <p:cNvSpPr>
            <a:spLocks noChangeShapeType="1"/>
          </p:cNvSpPr>
          <p:nvPr/>
        </p:nvSpPr>
        <p:spPr bwMode="auto">
          <a:xfrm>
            <a:off x="5200417" y="6143526"/>
            <a:ext cx="1435636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064" name="Line 112"/>
          <p:cNvSpPr>
            <a:spLocks noChangeShapeType="1"/>
          </p:cNvSpPr>
          <p:nvPr/>
        </p:nvSpPr>
        <p:spPr bwMode="auto">
          <a:xfrm>
            <a:off x="5180338" y="5786467"/>
            <a:ext cx="1435636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065" name="Line 113"/>
          <p:cNvSpPr>
            <a:spLocks noChangeShapeType="1"/>
          </p:cNvSpPr>
          <p:nvPr/>
        </p:nvSpPr>
        <p:spPr bwMode="auto">
          <a:xfrm>
            <a:off x="5170297" y="5355895"/>
            <a:ext cx="1435636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066" name="Rectangle 114"/>
          <p:cNvSpPr>
            <a:spLocks noChangeArrowheads="1"/>
          </p:cNvSpPr>
          <p:nvPr/>
        </p:nvSpPr>
        <p:spPr bwMode="auto">
          <a:xfrm>
            <a:off x="5173644" y="4900820"/>
            <a:ext cx="1452368" cy="259043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8181" tIns="49090" rIns="98181" bIns="49090" anchor="ctr"/>
          <a:lstStyle/>
          <a:p>
            <a:pPr algn="ctr" defTabSz="981883" fontAlgn="base">
              <a:spcBef>
                <a:spcPct val="0"/>
              </a:spcBef>
              <a:spcAft>
                <a:spcPct val="0"/>
              </a:spcAft>
            </a:pPr>
            <a:r>
              <a:rPr lang="ru-RU" sz="900">
                <a:solidFill>
                  <a:srgbClr val="000000"/>
                </a:solidFill>
                <a:latin typeface="Arial" charset="0"/>
              </a:rPr>
              <a:t>Переход</a:t>
            </a:r>
          </a:p>
        </p:txBody>
      </p:sp>
      <p:sp>
        <p:nvSpPr>
          <p:cNvPr id="126067" name="AutoShape 115"/>
          <p:cNvSpPr>
            <a:spLocks noChangeArrowheads="1"/>
          </p:cNvSpPr>
          <p:nvPr/>
        </p:nvSpPr>
        <p:spPr bwMode="auto">
          <a:xfrm>
            <a:off x="5776008" y="5866980"/>
            <a:ext cx="153938" cy="133022"/>
          </a:xfrm>
          <a:prstGeom prst="flowChartConnector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8181" tIns="49090" rIns="98181" bIns="49090" anchor="ctr"/>
          <a:lstStyle/>
          <a:p>
            <a:pPr algn="ctr" defTabSz="981883" fontAlgn="base">
              <a:spcBef>
                <a:spcPct val="0"/>
              </a:spcBef>
              <a:spcAft>
                <a:spcPct val="0"/>
              </a:spcAft>
            </a:pPr>
            <a:r>
              <a:rPr lang="en-US" sz="600">
                <a:solidFill>
                  <a:srgbClr val="000000"/>
                </a:solidFill>
                <a:latin typeface="Arial" charset="0"/>
              </a:rPr>
              <a:t>3</a:t>
            </a:r>
            <a:endParaRPr lang="ru-RU" sz="6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068" name="AutoShape 116"/>
          <p:cNvSpPr>
            <a:spLocks noChangeArrowheads="1"/>
          </p:cNvSpPr>
          <p:nvPr/>
        </p:nvSpPr>
        <p:spPr bwMode="auto">
          <a:xfrm>
            <a:off x="5776008" y="5499419"/>
            <a:ext cx="153938" cy="133022"/>
          </a:xfrm>
          <a:prstGeom prst="flowChartConnector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8181" tIns="49090" rIns="98181" bIns="49090" anchor="ctr"/>
          <a:lstStyle/>
          <a:p>
            <a:pPr algn="ctr" defTabSz="981883" fontAlgn="base">
              <a:spcBef>
                <a:spcPct val="0"/>
              </a:spcBef>
              <a:spcAft>
                <a:spcPct val="0"/>
              </a:spcAft>
            </a:pPr>
            <a:r>
              <a:rPr lang="en-US" sz="600">
                <a:solidFill>
                  <a:srgbClr val="000000"/>
                </a:solidFill>
                <a:latin typeface="Arial" charset="0"/>
              </a:rPr>
              <a:t>4</a:t>
            </a:r>
            <a:endParaRPr lang="ru-RU" sz="6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069" name="AutoShape 117"/>
          <p:cNvSpPr>
            <a:spLocks noChangeArrowheads="1"/>
          </p:cNvSpPr>
          <p:nvPr/>
        </p:nvSpPr>
        <p:spPr bwMode="auto">
          <a:xfrm>
            <a:off x="5765969" y="5184366"/>
            <a:ext cx="153938" cy="133022"/>
          </a:xfrm>
          <a:prstGeom prst="flowChartConnector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8181" tIns="49090" rIns="98181" bIns="49090" anchor="ctr"/>
          <a:lstStyle/>
          <a:p>
            <a:pPr algn="ctr" defTabSz="981883" fontAlgn="base">
              <a:spcBef>
                <a:spcPct val="0"/>
              </a:spcBef>
              <a:spcAft>
                <a:spcPct val="0"/>
              </a:spcAft>
            </a:pPr>
            <a:r>
              <a:rPr lang="en-US" sz="600">
                <a:solidFill>
                  <a:srgbClr val="000000"/>
                </a:solidFill>
                <a:latin typeface="Arial" charset="0"/>
              </a:rPr>
              <a:t>5</a:t>
            </a:r>
            <a:endParaRPr lang="ru-RU" sz="6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070" name="Line 118"/>
          <p:cNvSpPr>
            <a:spLocks noChangeShapeType="1"/>
          </p:cNvSpPr>
          <p:nvPr/>
        </p:nvSpPr>
        <p:spPr bwMode="auto">
          <a:xfrm flipV="1">
            <a:off x="5200415" y="5156363"/>
            <a:ext cx="180709" cy="30455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071" name="Line 119"/>
          <p:cNvSpPr>
            <a:spLocks noChangeShapeType="1"/>
          </p:cNvSpPr>
          <p:nvPr/>
        </p:nvSpPr>
        <p:spPr bwMode="auto">
          <a:xfrm flipV="1">
            <a:off x="5170297" y="5177365"/>
            <a:ext cx="341340" cy="5250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072" name="Line 120"/>
          <p:cNvSpPr>
            <a:spLocks noChangeShapeType="1"/>
          </p:cNvSpPr>
          <p:nvPr/>
        </p:nvSpPr>
        <p:spPr bwMode="auto">
          <a:xfrm flipV="1">
            <a:off x="5200415" y="5135359"/>
            <a:ext cx="481892" cy="7456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073" name="Line 121"/>
          <p:cNvSpPr>
            <a:spLocks noChangeShapeType="1"/>
          </p:cNvSpPr>
          <p:nvPr/>
        </p:nvSpPr>
        <p:spPr bwMode="auto">
          <a:xfrm flipV="1">
            <a:off x="5200417" y="5166865"/>
            <a:ext cx="572246" cy="93465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074" name="Line 122"/>
          <p:cNvSpPr>
            <a:spLocks noChangeShapeType="1"/>
          </p:cNvSpPr>
          <p:nvPr/>
        </p:nvSpPr>
        <p:spPr bwMode="auto">
          <a:xfrm flipV="1">
            <a:off x="5200415" y="5313889"/>
            <a:ext cx="622444" cy="98716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075" name="Line 123"/>
          <p:cNvSpPr>
            <a:spLocks noChangeShapeType="1"/>
          </p:cNvSpPr>
          <p:nvPr/>
        </p:nvSpPr>
        <p:spPr bwMode="auto">
          <a:xfrm flipV="1">
            <a:off x="5421284" y="5166863"/>
            <a:ext cx="813192" cy="123920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076" name="Line 124"/>
          <p:cNvSpPr>
            <a:spLocks noChangeShapeType="1"/>
          </p:cNvSpPr>
          <p:nvPr/>
        </p:nvSpPr>
        <p:spPr bwMode="auto">
          <a:xfrm flipV="1">
            <a:off x="5280732" y="5597437"/>
            <a:ext cx="512010" cy="76662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077" name="Line 125"/>
          <p:cNvSpPr>
            <a:spLocks noChangeShapeType="1"/>
          </p:cNvSpPr>
          <p:nvPr/>
        </p:nvSpPr>
        <p:spPr bwMode="auto">
          <a:xfrm flipV="1">
            <a:off x="5852978" y="5166863"/>
            <a:ext cx="220867" cy="33605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078" name="Line 126"/>
          <p:cNvSpPr>
            <a:spLocks noChangeShapeType="1"/>
          </p:cNvSpPr>
          <p:nvPr/>
        </p:nvSpPr>
        <p:spPr bwMode="auto">
          <a:xfrm flipV="1">
            <a:off x="5571873" y="5996503"/>
            <a:ext cx="240946" cy="3780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079" name="Line 127"/>
          <p:cNvSpPr>
            <a:spLocks noChangeShapeType="1"/>
          </p:cNvSpPr>
          <p:nvPr/>
        </p:nvSpPr>
        <p:spPr bwMode="auto">
          <a:xfrm flipV="1">
            <a:off x="5883095" y="5124857"/>
            <a:ext cx="481892" cy="7456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080" name="Line 128"/>
          <p:cNvSpPr>
            <a:spLocks noChangeShapeType="1"/>
          </p:cNvSpPr>
          <p:nvPr/>
        </p:nvSpPr>
        <p:spPr bwMode="auto">
          <a:xfrm flipV="1">
            <a:off x="5682307" y="5166863"/>
            <a:ext cx="762995" cy="123920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081" name="Line 129"/>
          <p:cNvSpPr>
            <a:spLocks noChangeShapeType="1"/>
          </p:cNvSpPr>
          <p:nvPr/>
        </p:nvSpPr>
        <p:spPr bwMode="auto">
          <a:xfrm flipV="1">
            <a:off x="5923253" y="5177365"/>
            <a:ext cx="682680" cy="103967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082" name="Line 130"/>
          <p:cNvSpPr>
            <a:spLocks noChangeShapeType="1"/>
          </p:cNvSpPr>
          <p:nvPr/>
        </p:nvSpPr>
        <p:spPr bwMode="auto">
          <a:xfrm flipV="1">
            <a:off x="5973450" y="5376900"/>
            <a:ext cx="652562" cy="99766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083" name="Line 131"/>
          <p:cNvSpPr>
            <a:spLocks noChangeShapeType="1"/>
          </p:cNvSpPr>
          <p:nvPr/>
        </p:nvSpPr>
        <p:spPr bwMode="auto">
          <a:xfrm flipV="1">
            <a:off x="6114001" y="5618438"/>
            <a:ext cx="501971" cy="73512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084" name="Line 132"/>
          <p:cNvSpPr>
            <a:spLocks noChangeShapeType="1"/>
          </p:cNvSpPr>
          <p:nvPr/>
        </p:nvSpPr>
        <p:spPr bwMode="auto">
          <a:xfrm flipV="1">
            <a:off x="6274634" y="5859979"/>
            <a:ext cx="351379" cy="51458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085" name="Line 133"/>
          <p:cNvSpPr>
            <a:spLocks noChangeShapeType="1"/>
          </p:cNvSpPr>
          <p:nvPr/>
        </p:nvSpPr>
        <p:spPr bwMode="auto">
          <a:xfrm flipV="1">
            <a:off x="6425225" y="6059514"/>
            <a:ext cx="180709" cy="30455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086" name="Line 134"/>
          <p:cNvSpPr>
            <a:spLocks noChangeShapeType="1"/>
          </p:cNvSpPr>
          <p:nvPr/>
        </p:nvSpPr>
        <p:spPr bwMode="auto">
          <a:xfrm>
            <a:off x="5200417" y="4620772"/>
            <a:ext cx="141555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087" name="AutoShape 135"/>
          <p:cNvSpPr>
            <a:spLocks noChangeArrowheads="1"/>
          </p:cNvSpPr>
          <p:nvPr/>
        </p:nvSpPr>
        <p:spPr bwMode="auto">
          <a:xfrm>
            <a:off x="5765969" y="4669780"/>
            <a:ext cx="153938" cy="133022"/>
          </a:xfrm>
          <a:prstGeom prst="flowChartConnector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8181" tIns="49090" rIns="98181" bIns="49090" anchor="ctr"/>
          <a:lstStyle/>
          <a:p>
            <a:pPr algn="ctr" defTabSz="981883" fontAlgn="base">
              <a:spcBef>
                <a:spcPct val="0"/>
              </a:spcBef>
              <a:spcAft>
                <a:spcPct val="0"/>
              </a:spcAft>
            </a:pPr>
            <a:r>
              <a:rPr lang="en-US" sz="600">
                <a:solidFill>
                  <a:srgbClr val="000000"/>
                </a:solidFill>
                <a:latin typeface="Arial" charset="0"/>
              </a:rPr>
              <a:t>6</a:t>
            </a:r>
            <a:endParaRPr lang="ru-RU" sz="6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088" name="Rectangle 136"/>
          <p:cNvSpPr>
            <a:spLocks noChangeArrowheads="1"/>
          </p:cNvSpPr>
          <p:nvPr/>
        </p:nvSpPr>
        <p:spPr bwMode="auto">
          <a:xfrm>
            <a:off x="5183683" y="4354729"/>
            <a:ext cx="1452368" cy="259043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8181" tIns="49090" rIns="98181" bIns="49090" anchor="ctr"/>
          <a:lstStyle/>
          <a:p>
            <a:pPr algn="ctr" defTabSz="981883" fontAlgn="base">
              <a:spcBef>
                <a:spcPct val="0"/>
              </a:spcBef>
              <a:spcAft>
                <a:spcPct val="0"/>
              </a:spcAft>
            </a:pPr>
            <a:r>
              <a:rPr lang="ru-RU" sz="900">
                <a:solidFill>
                  <a:srgbClr val="000000"/>
                </a:solidFill>
                <a:latin typeface="Arial" charset="0"/>
              </a:rPr>
              <a:t>Переход</a:t>
            </a:r>
          </a:p>
        </p:txBody>
      </p:sp>
      <p:sp>
        <p:nvSpPr>
          <p:cNvPr id="126089" name="Line 137"/>
          <p:cNvSpPr>
            <a:spLocks noChangeShapeType="1"/>
          </p:cNvSpPr>
          <p:nvPr/>
        </p:nvSpPr>
        <p:spPr bwMode="auto">
          <a:xfrm flipV="1">
            <a:off x="5160257" y="4589268"/>
            <a:ext cx="261025" cy="30805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090" name="Line 138"/>
          <p:cNvSpPr>
            <a:spLocks noChangeShapeType="1"/>
          </p:cNvSpPr>
          <p:nvPr/>
        </p:nvSpPr>
        <p:spPr bwMode="auto">
          <a:xfrm flipV="1">
            <a:off x="5260651" y="4631275"/>
            <a:ext cx="261025" cy="30805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091" name="Line 139"/>
          <p:cNvSpPr>
            <a:spLocks noChangeShapeType="1"/>
          </p:cNvSpPr>
          <p:nvPr/>
        </p:nvSpPr>
        <p:spPr bwMode="auto">
          <a:xfrm flipV="1">
            <a:off x="5401203" y="4631275"/>
            <a:ext cx="261025" cy="30805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092" name="Line 140"/>
          <p:cNvSpPr>
            <a:spLocks noChangeShapeType="1"/>
          </p:cNvSpPr>
          <p:nvPr/>
        </p:nvSpPr>
        <p:spPr bwMode="auto">
          <a:xfrm flipV="1">
            <a:off x="5551794" y="4631275"/>
            <a:ext cx="261025" cy="30805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093" name="Line 141"/>
          <p:cNvSpPr>
            <a:spLocks noChangeShapeType="1"/>
          </p:cNvSpPr>
          <p:nvPr/>
        </p:nvSpPr>
        <p:spPr bwMode="auto">
          <a:xfrm flipV="1">
            <a:off x="5822860" y="4631275"/>
            <a:ext cx="261025" cy="30805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094" name="Line 142"/>
          <p:cNvSpPr>
            <a:spLocks noChangeShapeType="1"/>
          </p:cNvSpPr>
          <p:nvPr/>
        </p:nvSpPr>
        <p:spPr bwMode="auto">
          <a:xfrm flipV="1">
            <a:off x="5963410" y="4620772"/>
            <a:ext cx="261025" cy="30805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095" name="Line 143"/>
          <p:cNvSpPr>
            <a:spLocks noChangeShapeType="1"/>
          </p:cNvSpPr>
          <p:nvPr/>
        </p:nvSpPr>
        <p:spPr bwMode="auto">
          <a:xfrm flipV="1">
            <a:off x="6063804" y="4631275"/>
            <a:ext cx="261025" cy="30805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096" name="Line 144"/>
          <p:cNvSpPr>
            <a:spLocks noChangeShapeType="1"/>
          </p:cNvSpPr>
          <p:nvPr/>
        </p:nvSpPr>
        <p:spPr bwMode="auto">
          <a:xfrm flipV="1">
            <a:off x="6204356" y="4631275"/>
            <a:ext cx="261025" cy="30805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097" name="Line 145"/>
          <p:cNvSpPr>
            <a:spLocks noChangeShapeType="1"/>
          </p:cNvSpPr>
          <p:nvPr/>
        </p:nvSpPr>
        <p:spPr bwMode="auto">
          <a:xfrm flipV="1">
            <a:off x="6354947" y="4620772"/>
            <a:ext cx="261025" cy="30805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098" name="Line 146"/>
          <p:cNvSpPr>
            <a:spLocks noChangeShapeType="1"/>
          </p:cNvSpPr>
          <p:nvPr/>
        </p:nvSpPr>
        <p:spPr bwMode="auto">
          <a:xfrm flipH="1">
            <a:off x="4296868" y="4358228"/>
            <a:ext cx="1044099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099" name="Text Box 147"/>
          <p:cNvSpPr txBox="1">
            <a:spLocks noChangeArrowheads="1"/>
          </p:cNvSpPr>
          <p:nvPr/>
        </p:nvSpPr>
        <p:spPr bwMode="auto">
          <a:xfrm>
            <a:off x="3938796" y="4177948"/>
            <a:ext cx="224214" cy="2362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8181" tIns="49090" rIns="98181" bIns="49090">
            <a:spAutoFit/>
          </a:bodyPr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100" name="Text Box 148"/>
          <p:cNvSpPr txBox="1">
            <a:spLocks noChangeArrowheads="1"/>
          </p:cNvSpPr>
          <p:nvPr/>
        </p:nvSpPr>
        <p:spPr bwMode="auto">
          <a:xfrm>
            <a:off x="4059269" y="4114939"/>
            <a:ext cx="530416" cy="2362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8181" tIns="49090" rIns="98181" bIns="49090">
            <a:spAutoFit/>
          </a:bodyPr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r>
              <a:rPr lang="ru-RU" sz="900">
                <a:solidFill>
                  <a:srgbClr val="000000"/>
                </a:solidFill>
                <a:latin typeface="Arial" charset="0"/>
              </a:rPr>
              <a:t>12</a:t>
            </a:r>
            <a:r>
              <a:rPr lang="he-IL" sz="900">
                <a:solidFill>
                  <a:srgbClr val="000000"/>
                </a:solidFill>
                <a:latin typeface="Arial" charset="0"/>
                <a:cs typeface="Arial" charset="0"/>
              </a:rPr>
              <a:t>״</a:t>
            </a:r>
            <a:r>
              <a:rPr lang="ru-RU" sz="900">
                <a:solidFill>
                  <a:srgbClr val="000000"/>
                </a:solidFill>
                <a:latin typeface="Arial" charset="0"/>
                <a:cs typeface="Arial" charset="0"/>
              </a:rPr>
              <a:t>12</a:t>
            </a:r>
            <a:endParaRPr lang="he-IL" sz="900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126101" name="Line 149"/>
          <p:cNvSpPr>
            <a:spLocks noChangeShapeType="1"/>
          </p:cNvSpPr>
          <p:nvPr/>
        </p:nvSpPr>
        <p:spPr bwMode="auto">
          <a:xfrm flipH="1">
            <a:off x="5170297" y="4148193"/>
            <a:ext cx="14456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102" name="Text Box 150"/>
          <p:cNvSpPr txBox="1">
            <a:spLocks noChangeArrowheads="1"/>
          </p:cNvSpPr>
          <p:nvPr/>
        </p:nvSpPr>
        <p:spPr bwMode="auto">
          <a:xfrm>
            <a:off x="3828364" y="4188450"/>
            <a:ext cx="480219" cy="2362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8181" tIns="49090" rIns="98181" bIns="49090">
            <a:spAutoFit/>
          </a:bodyPr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he-IL" sz="900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126103" name="AutoShape 151"/>
          <p:cNvSpPr>
            <a:spLocks noChangeArrowheads="1"/>
          </p:cNvSpPr>
          <p:nvPr/>
        </p:nvSpPr>
        <p:spPr bwMode="auto">
          <a:xfrm>
            <a:off x="5953371" y="3861145"/>
            <a:ext cx="153938" cy="133022"/>
          </a:xfrm>
          <a:prstGeom prst="flowChartConnector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8181" tIns="49090" rIns="98181" bIns="49090" anchor="ctr"/>
          <a:lstStyle/>
          <a:p>
            <a:pPr algn="ctr" defTabSz="981883" fontAlgn="base">
              <a:spcBef>
                <a:spcPct val="0"/>
              </a:spcBef>
              <a:spcAft>
                <a:spcPct val="0"/>
              </a:spcAft>
            </a:pPr>
            <a:r>
              <a:rPr lang="en-US" sz="600">
                <a:solidFill>
                  <a:srgbClr val="000000"/>
                </a:solidFill>
                <a:latin typeface="Arial" charset="0"/>
              </a:rPr>
              <a:t>4</a:t>
            </a:r>
            <a:endParaRPr lang="ru-RU" sz="6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104" name="Line 152"/>
          <p:cNvSpPr>
            <a:spLocks noChangeShapeType="1"/>
          </p:cNvSpPr>
          <p:nvPr/>
        </p:nvSpPr>
        <p:spPr bwMode="auto">
          <a:xfrm flipH="1">
            <a:off x="5170297" y="3675614"/>
            <a:ext cx="14456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105" name="AutoShape 153"/>
          <p:cNvSpPr>
            <a:spLocks noChangeArrowheads="1"/>
          </p:cNvSpPr>
          <p:nvPr/>
        </p:nvSpPr>
        <p:spPr bwMode="auto">
          <a:xfrm>
            <a:off x="5873056" y="4172697"/>
            <a:ext cx="153938" cy="133022"/>
          </a:xfrm>
          <a:prstGeom prst="flowChartConnector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8181" tIns="49090" rIns="98181" bIns="49090" anchor="ctr"/>
          <a:lstStyle/>
          <a:p>
            <a:pPr algn="ctr" defTabSz="981883" fontAlgn="base">
              <a:spcBef>
                <a:spcPct val="0"/>
              </a:spcBef>
              <a:spcAft>
                <a:spcPct val="0"/>
              </a:spcAft>
            </a:pPr>
            <a:r>
              <a:rPr lang="en-US" sz="600">
                <a:solidFill>
                  <a:srgbClr val="000000"/>
                </a:solidFill>
                <a:latin typeface="Arial" charset="0"/>
              </a:rPr>
              <a:t>1</a:t>
            </a:r>
            <a:endParaRPr lang="ru-RU" sz="6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106" name="Line 154"/>
          <p:cNvSpPr>
            <a:spLocks noChangeShapeType="1"/>
          </p:cNvSpPr>
          <p:nvPr/>
        </p:nvSpPr>
        <p:spPr bwMode="auto">
          <a:xfrm flipH="1">
            <a:off x="5170297" y="3591600"/>
            <a:ext cx="14456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107" name="AutoShape 155"/>
          <p:cNvSpPr>
            <a:spLocks noChangeArrowheads="1"/>
          </p:cNvSpPr>
          <p:nvPr/>
        </p:nvSpPr>
        <p:spPr bwMode="auto">
          <a:xfrm>
            <a:off x="5424629" y="3577598"/>
            <a:ext cx="153938" cy="133022"/>
          </a:xfrm>
          <a:prstGeom prst="flowChartConnector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8181" tIns="49090" rIns="98181" bIns="49090" anchor="ctr"/>
          <a:lstStyle/>
          <a:p>
            <a:pPr algn="ctr" defTabSz="981883" fontAlgn="base">
              <a:spcBef>
                <a:spcPct val="0"/>
              </a:spcBef>
              <a:spcAft>
                <a:spcPct val="0"/>
              </a:spcAft>
            </a:pPr>
            <a:r>
              <a:rPr lang="en-US" sz="600">
                <a:solidFill>
                  <a:srgbClr val="000000"/>
                </a:solidFill>
                <a:latin typeface="Arial" charset="0"/>
              </a:rPr>
              <a:t>2</a:t>
            </a:r>
            <a:endParaRPr lang="ru-RU" sz="6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108" name="AutoShape 156"/>
          <p:cNvSpPr>
            <a:spLocks noChangeArrowheads="1"/>
          </p:cNvSpPr>
          <p:nvPr/>
        </p:nvSpPr>
        <p:spPr bwMode="auto">
          <a:xfrm>
            <a:off x="5765969" y="3577598"/>
            <a:ext cx="153938" cy="133022"/>
          </a:xfrm>
          <a:prstGeom prst="flowChartConnector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8181" tIns="49090" rIns="98181" bIns="49090" anchor="ctr"/>
          <a:lstStyle/>
          <a:p>
            <a:pPr algn="ctr" defTabSz="981883" fontAlgn="base">
              <a:spcBef>
                <a:spcPct val="0"/>
              </a:spcBef>
              <a:spcAft>
                <a:spcPct val="0"/>
              </a:spcAft>
            </a:pPr>
            <a:r>
              <a:rPr lang="en-US" sz="600">
                <a:solidFill>
                  <a:srgbClr val="000000"/>
                </a:solidFill>
                <a:latin typeface="Arial" charset="0"/>
              </a:rPr>
              <a:t>5</a:t>
            </a:r>
            <a:endParaRPr lang="ru-RU" sz="6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109" name="AutoShape 157"/>
          <p:cNvSpPr>
            <a:spLocks/>
          </p:cNvSpPr>
          <p:nvPr/>
        </p:nvSpPr>
        <p:spPr bwMode="auto">
          <a:xfrm>
            <a:off x="6636052" y="3591600"/>
            <a:ext cx="160631" cy="756126"/>
          </a:xfrm>
          <a:prstGeom prst="rightBrace">
            <a:avLst>
              <a:gd name="adj1" fmla="val 37500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8181" tIns="49090" rIns="98181" bIns="49090" anchor="ctr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110" name="Text Box 158"/>
          <p:cNvSpPr txBox="1">
            <a:spLocks noChangeArrowheads="1"/>
          </p:cNvSpPr>
          <p:nvPr/>
        </p:nvSpPr>
        <p:spPr bwMode="auto">
          <a:xfrm>
            <a:off x="6846880" y="3896151"/>
            <a:ext cx="431695" cy="376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8181" tIns="49090" rIns="98181" bIns="49090">
            <a:spAutoFit/>
          </a:bodyPr>
          <a:lstStyle/>
          <a:p>
            <a:pPr defTabSz="981883" fontAlgn="base">
              <a:spcBef>
                <a:spcPct val="50000"/>
              </a:spcBef>
              <a:spcAft>
                <a:spcPct val="0"/>
              </a:spcAft>
            </a:pPr>
            <a:r>
              <a:rPr lang="en-US" sz="900">
                <a:solidFill>
                  <a:srgbClr val="000000"/>
                </a:solidFill>
                <a:latin typeface="Arial" charset="0"/>
              </a:rPr>
              <a:t>3</a:t>
            </a:r>
            <a:r>
              <a:rPr lang="he-IL" sz="900">
                <a:solidFill>
                  <a:srgbClr val="000000"/>
                </a:solidFill>
                <a:latin typeface="Arial" charset="0"/>
                <a:cs typeface="Arial" charset="0"/>
              </a:rPr>
              <a:t>״</a:t>
            </a:r>
            <a:r>
              <a:rPr lang="en-US" sz="900">
                <a:solidFill>
                  <a:srgbClr val="000000"/>
                </a:solidFill>
                <a:latin typeface="Arial" charset="0"/>
              </a:rPr>
              <a:t>4</a:t>
            </a:r>
            <a:r>
              <a:rPr lang="ru-RU" sz="900">
                <a:solidFill>
                  <a:srgbClr val="000000"/>
                </a:solidFill>
                <a:latin typeface="Arial" charset="0"/>
              </a:rPr>
              <a:t>2</a:t>
            </a:r>
          </a:p>
        </p:txBody>
      </p:sp>
      <p:sp>
        <p:nvSpPr>
          <p:cNvPr id="126111" name="Rectangle 159"/>
          <p:cNvSpPr>
            <a:spLocks noChangeArrowheads="1"/>
          </p:cNvSpPr>
          <p:nvPr/>
        </p:nvSpPr>
        <p:spPr bwMode="auto">
          <a:xfrm>
            <a:off x="5998550" y="1743291"/>
            <a:ext cx="587305" cy="17852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prstDash val="dash"/>
            <a:miter lim="800000"/>
            <a:headEnd/>
            <a:tailEnd/>
          </a:ln>
          <a:effectLst/>
        </p:spPr>
        <p:txBody>
          <a:bodyPr wrap="none" lIns="98181" tIns="49090" rIns="98181" bIns="49090" anchor="ctr"/>
          <a:lstStyle/>
          <a:p>
            <a:pPr algn="ctr" defTabSz="981883" fontAlgn="base">
              <a:spcBef>
                <a:spcPct val="0"/>
              </a:spcBef>
              <a:spcAft>
                <a:spcPct val="0"/>
              </a:spcAft>
            </a:pPr>
            <a:endParaRPr lang="en-US" sz="900">
              <a:solidFill>
                <a:srgbClr val="000000"/>
              </a:solidFill>
              <a:latin typeface="Arial" charset="0"/>
            </a:endParaRPr>
          </a:p>
          <a:p>
            <a:pPr algn="ctr" defTabSz="981883" fontAlgn="base">
              <a:spcBef>
                <a:spcPct val="0"/>
              </a:spcBef>
              <a:spcAft>
                <a:spcPct val="0"/>
              </a:spcAft>
            </a:pPr>
            <a:endParaRPr lang="en-US" sz="900">
              <a:solidFill>
                <a:srgbClr val="000000"/>
              </a:solidFill>
              <a:latin typeface="Arial" charset="0"/>
            </a:endParaRPr>
          </a:p>
          <a:p>
            <a:pPr algn="ctr" defTabSz="981883" fontAlgn="base">
              <a:spcBef>
                <a:spcPct val="0"/>
              </a:spcBef>
              <a:spcAft>
                <a:spcPct val="0"/>
              </a:spcAft>
            </a:pPr>
            <a:endParaRPr lang="en-US" sz="900">
              <a:solidFill>
                <a:srgbClr val="000000"/>
              </a:solidFill>
              <a:latin typeface="Arial" charset="0"/>
            </a:endParaRPr>
          </a:p>
          <a:p>
            <a:pPr algn="ctr" defTabSz="981883" fontAlgn="base">
              <a:spcBef>
                <a:spcPct val="0"/>
              </a:spcBef>
              <a:spcAft>
                <a:spcPct val="0"/>
              </a:spcAft>
            </a:pPr>
            <a:endParaRPr lang="en-US" sz="900">
              <a:solidFill>
                <a:srgbClr val="000000"/>
              </a:solidFill>
              <a:latin typeface="Arial" charset="0"/>
            </a:endParaRPr>
          </a:p>
          <a:p>
            <a:pPr algn="ctr" defTabSz="981883" fontAlgn="base">
              <a:spcBef>
                <a:spcPct val="0"/>
              </a:spcBef>
              <a:spcAft>
                <a:spcPct val="0"/>
              </a:spcAft>
            </a:pPr>
            <a:endParaRPr lang="en-US" sz="900">
              <a:solidFill>
                <a:srgbClr val="000000"/>
              </a:solidFill>
              <a:latin typeface="Arial" charset="0"/>
            </a:endParaRPr>
          </a:p>
          <a:p>
            <a:pPr algn="ctr" defTabSz="981883" fontAlgn="base">
              <a:spcBef>
                <a:spcPct val="0"/>
              </a:spcBef>
              <a:spcAft>
                <a:spcPct val="0"/>
              </a:spcAft>
            </a:pPr>
            <a:endParaRPr lang="en-US" sz="900">
              <a:solidFill>
                <a:srgbClr val="000000"/>
              </a:solidFill>
              <a:latin typeface="Arial" charset="0"/>
            </a:endParaRPr>
          </a:p>
          <a:p>
            <a:pPr algn="ctr"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  <a:p>
            <a:pPr algn="ctr"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  <a:p>
            <a:pPr algn="ctr" defTabSz="981883" fontAlgn="base">
              <a:spcBef>
                <a:spcPct val="0"/>
              </a:spcBef>
              <a:spcAft>
                <a:spcPct val="0"/>
              </a:spcAft>
            </a:pPr>
            <a:r>
              <a:rPr lang="ru-RU" sz="900">
                <a:solidFill>
                  <a:srgbClr val="000000"/>
                </a:solidFill>
                <a:latin typeface="Arial" charset="0"/>
              </a:rPr>
              <a:t>переход</a:t>
            </a:r>
          </a:p>
        </p:txBody>
      </p:sp>
      <p:sp>
        <p:nvSpPr>
          <p:cNvPr id="126112" name="Line 160"/>
          <p:cNvSpPr>
            <a:spLocks noChangeShapeType="1"/>
          </p:cNvSpPr>
          <p:nvPr/>
        </p:nvSpPr>
        <p:spPr bwMode="auto">
          <a:xfrm>
            <a:off x="6013609" y="3318554"/>
            <a:ext cx="552168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113" name="AutoShape 161"/>
          <p:cNvSpPr>
            <a:spLocks noChangeArrowheads="1"/>
          </p:cNvSpPr>
          <p:nvPr/>
        </p:nvSpPr>
        <p:spPr bwMode="auto">
          <a:xfrm>
            <a:off x="6174240" y="3350061"/>
            <a:ext cx="163977" cy="171529"/>
          </a:xfrm>
          <a:prstGeom prst="flowChartConnector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8181" tIns="49090" rIns="98181" bIns="49090" anchor="ctr"/>
          <a:lstStyle/>
          <a:p>
            <a:pPr algn="ctr" defTabSz="981883" fontAlgn="base">
              <a:spcBef>
                <a:spcPct val="0"/>
              </a:spcBef>
              <a:spcAft>
                <a:spcPct val="0"/>
              </a:spcAft>
            </a:pPr>
            <a:r>
              <a:rPr lang="en-US" sz="600">
                <a:solidFill>
                  <a:srgbClr val="000000"/>
                </a:solidFill>
                <a:latin typeface="Arial" charset="0"/>
              </a:rPr>
              <a:t>1</a:t>
            </a:r>
            <a:endParaRPr lang="ru-RU" sz="6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114" name="Line 162"/>
          <p:cNvSpPr>
            <a:spLocks noChangeShapeType="1"/>
          </p:cNvSpPr>
          <p:nvPr/>
        </p:nvSpPr>
        <p:spPr bwMode="auto">
          <a:xfrm>
            <a:off x="5983489" y="3098019"/>
            <a:ext cx="622444" cy="10502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115" name="Line 163"/>
          <p:cNvSpPr>
            <a:spLocks noChangeShapeType="1"/>
          </p:cNvSpPr>
          <p:nvPr/>
        </p:nvSpPr>
        <p:spPr bwMode="auto">
          <a:xfrm>
            <a:off x="6003570" y="2898484"/>
            <a:ext cx="592325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116" name="AutoShape 164"/>
          <p:cNvSpPr>
            <a:spLocks noChangeArrowheads="1"/>
          </p:cNvSpPr>
          <p:nvPr/>
        </p:nvSpPr>
        <p:spPr bwMode="auto">
          <a:xfrm>
            <a:off x="6180931" y="2919489"/>
            <a:ext cx="153938" cy="140023"/>
          </a:xfrm>
          <a:prstGeom prst="flowChartConnector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8181" tIns="49090" rIns="98181" bIns="49090" anchor="ctr"/>
          <a:lstStyle/>
          <a:p>
            <a:pPr algn="ctr" defTabSz="981883" fontAlgn="base">
              <a:spcBef>
                <a:spcPct val="0"/>
              </a:spcBef>
              <a:spcAft>
                <a:spcPct val="0"/>
              </a:spcAft>
            </a:pPr>
            <a:r>
              <a:rPr lang="ru-RU" sz="600">
                <a:solidFill>
                  <a:srgbClr val="000000"/>
                </a:solidFill>
                <a:latin typeface="Arial" charset="0"/>
              </a:rPr>
              <a:t>2</a:t>
            </a:r>
          </a:p>
        </p:txBody>
      </p:sp>
      <p:sp>
        <p:nvSpPr>
          <p:cNvPr id="126117" name="Line 165"/>
          <p:cNvSpPr>
            <a:spLocks noChangeShapeType="1"/>
          </p:cNvSpPr>
          <p:nvPr/>
        </p:nvSpPr>
        <p:spPr bwMode="auto">
          <a:xfrm>
            <a:off x="903549" y="2635942"/>
            <a:ext cx="6756524" cy="10502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118" name="AutoShape 166"/>
          <p:cNvSpPr>
            <a:spLocks noChangeArrowheads="1"/>
          </p:cNvSpPr>
          <p:nvPr/>
        </p:nvSpPr>
        <p:spPr bwMode="auto">
          <a:xfrm>
            <a:off x="6170893" y="2730456"/>
            <a:ext cx="163977" cy="140023"/>
          </a:xfrm>
          <a:prstGeom prst="flowChartConnector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8181" tIns="49090" rIns="98181" bIns="49090" anchor="ctr"/>
          <a:lstStyle/>
          <a:p>
            <a:pPr algn="ctr" defTabSz="981883" fontAlgn="base">
              <a:spcBef>
                <a:spcPct val="0"/>
              </a:spcBef>
              <a:spcAft>
                <a:spcPct val="0"/>
              </a:spcAft>
            </a:pPr>
            <a:r>
              <a:rPr lang="ru-RU" sz="600">
                <a:solidFill>
                  <a:srgbClr val="000000"/>
                </a:solidFill>
                <a:latin typeface="Arial" charset="0"/>
              </a:rPr>
              <a:t>3</a:t>
            </a:r>
          </a:p>
        </p:txBody>
      </p:sp>
      <p:sp>
        <p:nvSpPr>
          <p:cNvPr id="126119" name="Line 167"/>
          <p:cNvSpPr>
            <a:spLocks noChangeShapeType="1"/>
          </p:cNvSpPr>
          <p:nvPr/>
        </p:nvSpPr>
        <p:spPr bwMode="auto">
          <a:xfrm flipV="1">
            <a:off x="5993529" y="2562428"/>
            <a:ext cx="582286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120" name="AutoShape 168"/>
          <p:cNvSpPr>
            <a:spLocks noChangeArrowheads="1"/>
          </p:cNvSpPr>
          <p:nvPr/>
        </p:nvSpPr>
        <p:spPr bwMode="auto">
          <a:xfrm>
            <a:off x="6201011" y="2415405"/>
            <a:ext cx="163977" cy="150525"/>
          </a:xfrm>
          <a:prstGeom prst="flowChartConnector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8181" tIns="49090" rIns="98181" bIns="49090" anchor="ctr"/>
          <a:lstStyle/>
          <a:p>
            <a:pPr algn="ctr" defTabSz="981883" fontAlgn="base">
              <a:spcBef>
                <a:spcPct val="0"/>
              </a:spcBef>
              <a:spcAft>
                <a:spcPct val="0"/>
              </a:spcAft>
            </a:pPr>
            <a:r>
              <a:rPr lang="ru-RU" sz="600">
                <a:solidFill>
                  <a:srgbClr val="000000"/>
                </a:solidFill>
                <a:latin typeface="Arial" charset="0"/>
              </a:rPr>
              <a:t>4</a:t>
            </a:r>
          </a:p>
        </p:txBody>
      </p:sp>
      <p:sp>
        <p:nvSpPr>
          <p:cNvPr id="126121" name="Line 169"/>
          <p:cNvSpPr>
            <a:spLocks noChangeShapeType="1"/>
          </p:cNvSpPr>
          <p:nvPr/>
        </p:nvSpPr>
        <p:spPr bwMode="auto">
          <a:xfrm flipV="1">
            <a:off x="5993529" y="2394400"/>
            <a:ext cx="612404" cy="10502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122" name="AutoShape 170"/>
          <p:cNvSpPr>
            <a:spLocks noChangeArrowheads="1"/>
          </p:cNvSpPr>
          <p:nvPr/>
        </p:nvSpPr>
        <p:spPr bwMode="auto">
          <a:xfrm>
            <a:off x="6190971" y="2226372"/>
            <a:ext cx="174016" cy="140023"/>
          </a:xfrm>
          <a:prstGeom prst="flowChartConnector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8181" tIns="49090" rIns="98181" bIns="49090" anchor="ctr"/>
          <a:lstStyle/>
          <a:p>
            <a:pPr algn="ctr" defTabSz="981883" fontAlgn="base">
              <a:spcBef>
                <a:spcPct val="0"/>
              </a:spcBef>
              <a:spcAft>
                <a:spcPct val="0"/>
              </a:spcAft>
            </a:pPr>
            <a:r>
              <a:rPr lang="ru-RU" sz="600">
                <a:solidFill>
                  <a:srgbClr val="000000"/>
                </a:solidFill>
                <a:latin typeface="Arial" charset="0"/>
              </a:rPr>
              <a:t>5</a:t>
            </a:r>
          </a:p>
        </p:txBody>
      </p:sp>
      <p:sp>
        <p:nvSpPr>
          <p:cNvPr id="126123" name="Line 171"/>
          <p:cNvSpPr>
            <a:spLocks noChangeShapeType="1"/>
          </p:cNvSpPr>
          <p:nvPr/>
        </p:nvSpPr>
        <p:spPr bwMode="auto">
          <a:xfrm flipV="1">
            <a:off x="5983491" y="2194867"/>
            <a:ext cx="592325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124" name="Line 172"/>
          <p:cNvSpPr>
            <a:spLocks noChangeShapeType="1"/>
          </p:cNvSpPr>
          <p:nvPr/>
        </p:nvSpPr>
        <p:spPr bwMode="auto">
          <a:xfrm>
            <a:off x="5993529" y="2068847"/>
            <a:ext cx="582286" cy="10502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125" name="Text Box 173"/>
          <p:cNvSpPr txBox="1">
            <a:spLocks noChangeArrowheads="1"/>
          </p:cNvSpPr>
          <p:nvPr/>
        </p:nvSpPr>
        <p:spPr bwMode="auto">
          <a:xfrm>
            <a:off x="6077191" y="2025089"/>
            <a:ext cx="198358" cy="23764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8181" tIns="49090" rIns="98181" bIns="49090">
            <a:spAutoFit/>
          </a:bodyPr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126" name="Text Box 174"/>
          <p:cNvSpPr txBox="1">
            <a:spLocks noChangeArrowheads="1"/>
          </p:cNvSpPr>
          <p:nvPr/>
        </p:nvSpPr>
        <p:spPr bwMode="auto">
          <a:xfrm>
            <a:off x="6006916" y="2025090"/>
            <a:ext cx="659255" cy="2362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8181" tIns="49090" rIns="98181" bIns="49090">
            <a:spAutoFit/>
          </a:bodyPr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r>
              <a:rPr lang="ru-RU" sz="900">
                <a:solidFill>
                  <a:srgbClr val="000000"/>
                </a:solidFill>
                <a:latin typeface="Arial" charset="0"/>
              </a:rPr>
              <a:t>переход</a:t>
            </a:r>
          </a:p>
        </p:txBody>
      </p:sp>
      <p:sp>
        <p:nvSpPr>
          <p:cNvPr id="126127" name="AutoShape 175"/>
          <p:cNvSpPr>
            <a:spLocks noChangeArrowheads="1"/>
          </p:cNvSpPr>
          <p:nvPr/>
        </p:nvSpPr>
        <p:spPr bwMode="auto">
          <a:xfrm>
            <a:off x="6194319" y="1921821"/>
            <a:ext cx="163977" cy="140023"/>
          </a:xfrm>
          <a:prstGeom prst="flowChartConnector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8181" tIns="49090" rIns="98181" bIns="49090" anchor="ctr"/>
          <a:lstStyle/>
          <a:p>
            <a:pPr algn="ctr" defTabSz="981883" fontAlgn="base">
              <a:spcBef>
                <a:spcPct val="0"/>
              </a:spcBef>
              <a:spcAft>
                <a:spcPct val="0"/>
              </a:spcAft>
            </a:pPr>
            <a:r>
              <a:rPr lang="ru-RU" sz="600">
                <a:solidFill>
                  <a:srgbClr val="000000"/>
                </a:solidFill>
                <a:latin typeface="Arial" charset="0"/>
              </a:rPr>
              <a:t>6</a:t>
            </a:r>
          </a:p>
        </p:txBody>
      </p:sp>
      <p:sp>
        <p:nvSpPr>
          <p:cNvPr id="126128" name="Line 176"/>
          <p:cNvSpPr>
            <a:spLocks noChangeShapeType="1"/>
          </p:cNvSpPr>
          <p:nvPr/>
        </p:nvSpPr>
        <p:spPr bwMode="auto">
          <a:xfrm>
            <a:off x="5993530" y="1911319"/>
            <a:ext cx="602365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129" name="Text Box 177"/>
          <p:cNvSpPr txBox="1">
            <a:spLocks noChangeArrowheads="1"/>
          </p:cNvSpPr>
          <p:nvPr/>
        </p:nvSpPr>
        <p:spPr bwMode="auto">
          <a:xfrm>
            <a:off x="6016955" y="1699534"/>
            <a:ext cx="659255" cy="2362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8181" tIns="49090" rIns="98181" bIns="49090">
            <a:spAutoFit/>
          </a:bodyPr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r>
              <a:rPr lang="ru-RU" sz="900">
                <a:solidFill>
                  <a:srgbClr val="000000"/>
                </a:solidFill>
                <a:latin typeface="Arial" charset="0"/>
              </a:rPr>
              <a:t>переход</a:t>
            </a:r>
          </a:p>
        </p:txBody>
      </p:sp>
      <p:sp>
        <p:nvSpPr>
          <p:cNvPr id="126130" name="Line 178"/>
          <p:cNvSpPr>
            <a:spLocks noChangeShapeType="1"/>
          </p:cNvSpPr>
          <p:nvPr/>
        </p:nvSpPr>
        <p:spPr bwMode="auto">
          <a:xfrm>
            <a:off x="5461440" y="1764295"/>
            <a:ext cx="54212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131" name="Text Box 179"/>
          <p:cNvSpPr txBox="1">
            <a:spLocks noChangeArrowheads="1"/>
          </p:cNvSpPr>
          <p:nvPr/>
        </p:nvSpPr>
        <p:spPr bwMode="auto">
          <a:xfrm>
            <a:off x="5344315" y="1552511"/>
            <a:ext cx="540456" cy="2362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8181" tIns="49090" rIns="98181" bIns="49090">
            <a:spAutoFit/>
          </a:bodyPr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r>
              <a:rPr lang="ru-RU" sz="900">
                <a:solidFill>
                  <a:srgbClr val="000000"/>
                </a:solidFill>
                <a:latin typeface="Arial" charset="0"/>
              </a:rPr>
              <a:t>24</a:t>
            </a:r>
            <a:r>
              <a:rPr lang="he-IL" sz="900">
                <a:solidFill>
                  <a:srgbClr val="000000"/>
                </a:solidFill>
                <a:latin typeface="Arial" charset="0"/>
                <a:cs typeface="Arial" charset="0"/>
              </a:rPr>
              <a:t>״</a:t>
            </a:r>
            <a:r>
              <a:rPr lang="ru-RU" sz="900">
                <a:solidFill>
                  <a:srgbClr val="000000"/>
                </a:solidFill>
                <a:latin typeface="Arial" charset="0"/>
              </a:rPr>
              <a:t>93</a:t>
            </a:r>
          </a:p>
        </p:txBody>
      </p:sp>
      <p:sp>
        <p:nvSpPr>
          <p:cNvPr id="126132" name="AutoShape 180"/>
          <p:cNvSpPr>
            <a:spLocks/>
          </p:cNvSpPr>
          <p:nvPr/>
        </p:nvSpPr>
        <p:spPr bwMode="auto">
          <a:xfrm>
            <a:off x="6605934" y="1795802"/>
            <a:ext cx="331301" cy="1753793"/>
          </a:xfrm>
          <a:prstGeom prst="rightBrace">
            <a:avLst>
              <a:gd name="adj1" fmla="val 42172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8181" tIns="49090" rIns="98181" bIns="49090" anchor="ctr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133" name="Text Box 181"/>
          <p:cNvSpPr txBox="1">
            <a:spLocks noChangeArrowheads="1"/>
          </p:cNvSpPr>
          <p:nvPr/>
        </p:nvSpPr>
        <p:spPr bwMode="auto">
          <a:xfrm>
            <a:off x="6950621" y="2382149"/>
            <a:ext cx="438744" cy="23764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8181" tIns="49090" rIns="98181" bIns="49090">
            <a:spAutoFit/>
          </a:bodyPr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r>
              <a:rPr lang="ru-RU" sz="900">
                <a:solidFill>
                  <a:srgbClr val="000000"/>
                </a:solidFill>
                <a:latin typeface="Arial" charset="0"/>
              </a:rPr>
              <a:t>9</a:t>
            </a:r>
            <a:r>
              <a:rPr lang="he-IL" sz="900">
                <a:solidFill>
                  <a:srgbClr val="000000"/>
                </a:solidFill>
                <a:latin typeface="Arial" charset="0"/>
                <a:cs typeface="Arial" charset="0"/>
              </a:rPr>
              <a:t>״</a:t>
            </a:r>
            <a:r>
              <a:rPr lang="ru-RU" sz="900">
                <a:solidFill>
                  <a:srgbClr val="000000"/>
                </a:solidFill>
                <a:latin typeface="Arial" charset="0"/>
              </a:rPr>
              <a:t>39</a:t>
            </a:r>
          </a:p>
        </p:txBody>
      </p:sp>
      <p:sp>
        <p:nvSpPr>
          <p:cNvPr id="126134" name="Line 182"/>
          <p:cNvSpPr>
            <a:spLocks noChangeShapeType="1"/>
          </p:cNvSpPr>
          <p:nvPr/>
        </p:nvSpPr>
        <p:spPr bwMode="auto">
          <a:xfrm>
            <a:off x="4497658" y="3591600"/>
            <a:ext cx="692719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135" name="Text Box 183"/>
          <p:cNvSpPr txBox="1">
            <a:spLocks noChangeArrowheads="1"/>
          </p:cNvSpPr>
          <p:nvPr/>
        </p:nvSpPr>
        <p:spPr bwMode="auto">
          <a:xfrm>
            <a:off x="4440768" y="3316806"/>
            <a:ext cx="284450" cy="2362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8181" tIns="49090" rIns="98181" bIns="49090">
            <a:spAutoFit/>
          </a:bodyPr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136" name="Text Box 184"/>
          <p:cNvSpPr txBox="1">
            <a:spLocks noChangeArrowheads="1"/>
          </p:cNvSpPr>
          <p:nvPr/>
        </p:nvSpPr>
        <p:spPr bwMode="auto">
          <a:xfrm>
            <a:off x="4330333" y="3390318"/>
            <a:ext cx="630810" cy="2362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8181" tIns="49090" rIns="98181" bIns="49090">
            <a:spAutoFit/>
          </a:bodyPr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r>
              <a:rPr lang="ru-RU" sz="900">
                <a:solidFill>
                  <a:srgbClr val="000000"/>
                </a:solidFill>
                <a:latin typeface="Arial" charset="0"/>
              </a:rPr>
              <a:t>15</a:t>
            </a:r>
            <a:r>
              <a:rPr lang="he-IL" sz="900">
                <a:solidFill>
                  <a:srgbClr val="000000"/>
                </a:solidFill>
                <a:latin typeface="Arial" charset="0"/>
                <a:cs typeface="Arial" charset="0"/>
              </a:rPr>
              <a:t>״</a:t>
            </a:r>
            <a:r>
              <a:rPr lang="ru-RU" sz="900">
                <a:solidFill>
                  <a:srgbClr val="000000"/>
                </a:solidFill>
                <a:latin typeface="Arial" charset="0"/>
              </a:rPr>
              <a:t>54</a:t>
            </a:r>
          </a:p>
        </p:txBody>
      </p:sp>
      <p:sp>
        <p:nvSpPr>
          <p:cNvPr id="126137" name="Text Box 185"/>
          <p:cNvSpPr txBox="1">
            <a:spLocks noChangeArrowheads="1"/>
          </p:cNvSpPr>
          <p:nvPr/>
        </p:nvSpPr>
        <p:spPr bwMode="auto">
          <a:xfrm>
            <a:off x="7583104" y="2539676"/>
            <a:ext cx="244292" cy="2362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8181" tIns="49090" rIns="98181" bIns="49090">
            <a:spAutoFit/>
          </a:bodyPr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138" name="Text Box 186"/>
          <p:cNvSpPr txBox="1">
            <a:spLocks noChangeArrowheads="1"/>
          </p:cNvSpPr>
          <p:nvPr/>
        </p:nvSpPr>
        <p:spPr bwMode="auto">
          <a:xfrm>
            <a:off x="7673459" y="2392652"/>
            <a:ext cx="888488" cy="302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8181" tIns="49090" rIns="98181" bIns="49090">
            <a:spAutoFit/>
          </a:bodyPr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r>
              <a:rPr lang="ru-RU" sz="1300" b="1">
                <a:solidFill>
                  <a:srgbClr val="FF3300"/>
                </a:solidFill>
                <a:latin typeface="Arial" charset="0"/>
              </a:rPr>
              <a:t>Тт=20</a:t>
            </a:r>
            <a:r>
              <a:rPr lang="en-US" sz="1300" b="1">
                <a:solidFill>
                  <a:srgbClr val="FF3300"/>
                </a:solidFill>
                <a:latin typeface="Arial" charset="0"/>
                <a:cs typeface="Arial" charset="0"/>
              </a:rPr>
              <a:t>"</a:t>
            </a:r>
          </a:p>
        </p:txBody>
      </p:sp>
      <p:sp>
        <p:nvSpPr>
          <p:cNvPr id="126139" name="Line 187"/>
          <p:cNvSpPr>
            <a:spLocks noChangeShapeType="1"/>
          </p:cNvSpPr>
          <p:nvPr/>
        </p:nvSpPr>
        <p:spPr bwMode="auto">
          <a:xfrm flipV="1">
            <a:off x="6636051" y="6511088"/>
            <a:ext cx="722838" cy="26254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140" name="AutoShape 188"/>
          <p:cNvSpPr>
            <a:spLocks noChangeArrowheads="1"/>
          </p:cNvSpPr>
          <p:nvPr/>
        </p:nvSpPr>
        <p:spPr bwMode="auto">
          <a:xfrm>
            <a:off x="7355542" y="6448077"/>
            <a:ext cx="153938" cy="140023"/>
          </a:xfrm>
          <a:prstGeom prst="flowChartConnector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8181" tIns="49090" rIns="98181" bIns="49090" anchor="ctr"/>
          <a:lstStyle/>
          <a:p>
            <a:pPr algn="ctr" defTabSz="981883" fontAlgn="base">
              <a:spcBef>
                <a:spcPct val="0"/>
              </a:spcBef>
              <a:spcAft>
                <a:spcPct val="0"/>
              </a:spcAft>
            </a:pPr>
            <a:r>
              <a:rPr lang="ru-RU" sz="900">
                <a:solidFill>
                  <a:srgbClr val="000000"/>
                </a:solidFill>
                <a:latin typeface="Arial" charset="0"/>
              </a:rPr>
              <a:t>1</a:t>
            </a:r>
          </a:p>
        </p:txBody>
      </p:sp>
      <p:sp>
        <p:nvSpPr>
          <p:cNvPr id="126141" name="Text Box 189"/>
          <p:cNvSpPr txBox="1">
            <a:spLocks noChangeArrowheads="1"/>
          </p:cNvSpPr>
          <p:nvPr/>
        </p:nvSpPr>
        <p:spPr bwMode="auto">
          <a:xfrm>
            <a:off x="7462631" y="6435827"/>
            <a:ext cx="1268312" cy="2362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8181" tIns="49090" rIns="98181" bIns="49090">
            <a:spAutoFit/>
          </a:bodyPr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r>
              <a:rPr lang="ru-RU" sz="900">
                <a:solidFill>
                  <a:srgbClr val="000000"/>
                </a:solidFill>
                <a:latin typeface="Arial" charset="0"/>
              </a:rPr>
              <a:t>Взять дверь (1</a:t>
            </a:r>
            <a:r>
              <a:rPr lang="he-IL" sz="900">
                <a:solidFill>
                  <a:srgbClr val="000000"/>
                </a:solidFill>
                <a:latin typeface="Arial" charset="0"/>
                <a:cs typeface="Arial" charset="0"/>
              </a:rPr>
              <a:t>״</a:t>
            </a:r>
            <a:r>
              <a:rPr lang="ru-RU" sz="900">
                <a:solidFill>
                  <a:srgbClr val="000000"/>
                </a:solidFill>
                <a:latin typeface="Arial" charset="0"/>
              </a:rPr>
              <a:t>23)</a:t>
            </a:r>
          </a:p>
        </p:txBody>
      </p:sp>
      <p:sp>
        <p:nvSpPr>
          <p:cNvPr id="126142" name="Text Box 190"/>
          <p:cNvSpPr txBox="1">
            <a:spLocks noChangeArrowheads="1"/>
          </p:cNvSpPr>
          <p:nvPr/>
        </p:nvSpPr>
        <p:spPr bwMode="auto">
          <a:xfrm>
            <a:off x="6599240" y="6560096"/>
            <a:ext cx="369786" cy="1914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8181" tIns="49090" rIns="98181" bIns="49090">
            <a:spAutoFit/>
          </a:bodyPr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r>
              <a:rPr lang="ru-RU" sz="600">
                <a:solidFill>
                  <a:srgbClr val="000000"/>
                </a:solidFill>
                <a:latin typeface="Arial" charset="0"/>
              </a:rPr>
              <a:t>1</a:t>
            </a:r>
            <a:r>
              <a:rPr lang="he-IL" sz="600">
                <a:solidFill>
                  <a:srgbClr val="000000"/>
                </a:solidFill>
                <a:latin typeface="Arial" charset="0"/>
                <a:cs typeface="Arial" charset="0"/>
              </a:rPr>
              <a:t>״</a:t>
            </a:r>
            <a:r>
              <a:rPr lang="ru-RU" sz="600">
                <a:solidFill>
                  <a:srgbClr val="000000"/>
                </a:solidFill>
                <a:latin typeface="Arial" charset="0"/>
              </a:rPr>
              <a:t>23</a:t>
            </a:r>
          </a:p>
        </p:txBody>
      </p:sp>
      <p:sp>
        <p:nvSpPr>
          <p:cNvPr id="126143" name="Line 191"/>
          <p:cNvSpPr>
            <a:spLocks noChangeShapeType="1"/>
          </p:cNvSpPr>
          <p:nvPr/>
        </p:nvSpPr>
        <p:spPr bwMode="auto">
          <a:xfrm flipV="1">
            <a:off x="6666171" y="6059514"/>
            <a:ext cx="993902" cy="40956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144" name="AutoShape 192"/>
          <p:cNvSpPr>
            <a:spLocks noChangeArrowheads="1"/>
          </p:cNvSpPr>
          <p:nvPr/>
        </p:nvSpPr>
        <p:spPr bwMode="auto">
          <a:xfrm>
            <a:off x="7599836" y="5597436"/>
            <a:ext cx="163977" cy="147025"/>
          </a:xfrm>
          <a:prstGeom prst="flowChartConnector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8181" tIns="49090" rIns="98181" bIns="49090" anchor="ctr"/>
          <a:lstStyle/>
          <a:p>
            <a:pPr algn="ctr" defTabSz="981883" fontAlgn="base">
              <a:spcBef>
                <a:spcPct val="0"/>
              </a:spcBef>
              <a:spcAft>
                <a:spcPct val="0"/>
              </a:spcAft>
            </a:pPr>
            <a:r>
              <a:rPr lang="ru-RU" sz="600">
                <a:solidFill>
                  <a:srgbClr val="000000"/>
                </a:solidFill>
                <a:latin typeface="Arial" charset="0"/>
              </a:rPr>
              <a:t>2</a:t>
            </a:r>
          </a:p>
        </p:txBody>
      </p:sp>
      <p:sp>
        <p:nvSpPr>
          <p:cNvPr id="126145" name="Text Box 193"/>
          <p:cNvSpPr txBox="1">
            <a:spLocks noChangeArrowheads="1"/>
          </p:cNvSpPr>
          <p:nvPr/>
        </p:nvSpPr>
        <p:spPr bwMode="auto">
          <a:xfrm>
            <a:off x="7693536" y="6026257"/>
            <a:ext cx="174016" cy="2362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8181" tIns="49090" rIns="98181" bIns="49090">
            <a:spAutoFit/>
          </a:bodyPr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146" name="Text Box 194"/>
          <p:cNvSpPr txBox="1">
            <a:spLocks noChangeArrowheads="1"/>
          </p:cNvSpPr>
          <p:nvPr/>
        </p:nvSpPr>
        <p:spPr bwMode="auto">
          <a:xfrm>
            <a:off x="7623261" y="5921241"/>
            <a:ext cx="1070871" cy="2362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8181" tIns="49090" rIns="98181" bIns="49090">
            <a:spAutoFit/>
          </a:bodyPr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r>
              <a:rPr lang="ru-RU" sz="900">
                <a:solidFill>
                  <a:srgbClr val="000000"/>
                </a:solidFill>
                <a:latin typeface="Arial" charset="0"/>
              </a:rPr>
              <a:t>переход (1</a:t>
            </a:r>
            <a:r>
              <a:rPr lang="he-IL" sz="900">
                <a:solidFill>
                  <a:srgbClr val="000000"/>
                </a:solidFill>
                <a:latin typeface="Arial" charset="0"/>
                <a:cs typeface="Arial" charset="0"/>
              </a:rPr>
              <a:t>״</a:t>
            </a:r>
            <a:r>
              <a:rPr lang="ru-RU" sz="900">
                <a:solidFill>
                  <a:srgbClr val="000000"/>
                </a:solidFill>
                <a:latin typeface="Arial" charset="0"/>
              </a:rPr>
              <a:t>29)</a:t>
            </a:r>
          </a:p>
        </p:txBody>
      </p:sp>
      <p:sp>
        <p:nvSpPr>
          <p:cNvPr id="126147" name="Line 195"/>
          <p:cNvSpPr>
            <a:spLocks noChangeShapeType="1"/>
          </p:cNvSpPr>
          <p:nvPr/>
        </p:nvSpPr>
        <p:spPr bwMode="auto">
          <a:xfrm flipV="1">
            <a:off x="6615974" y="5744460"/>
            <a:ext cx="973823" cy="51458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148" name="Text Box 196"/>
          <p:cNvSpPr txBox="1">
            <a:spLocks noChangeArrowheads="1"/>
          </p:cNvSpPr>
          <p:nvPr/>
        </p:nvSpPr>
        <p:spPr bwMode="auto">
          <a:xfrm>
            <a:off x="7723655" y="5511671"/>
            <a:ext cx="1455715" cy="376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8181" tIns="49090" rIns="98181" bIns="49090">
            <a:spAutoFit/>
          </a:bodyPr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r>
              <a:rPr lang="ru-RU" sz="900">
                <a:solidFill>
                  <a:srgbClr val="000000"/>
                </a:solidFill>
                <a:latin typeface="Arial" charset="0"/>
              </a:rPr>
              <a:t>Установить дверь (1</a:t>
            </a:r>
            <a:r>
              <a:rPr lang="he-IL" sz="900">
                <a:solidFill>
                  <a:srgbClr val="000000"/>
                </a:solidFill>
                <a:latin typeface="Arial" charset="0"/>
                <a:cs typeface="Arial" charset="0"/>
              </a:rPr>
              <a:t>״</a:t>
            </a:r>
            <a:r>
              <a:rPr lang="ru-RU" sz="900">
                <a:solidFill>
                  <a:srgbClr val="000000"/>
                </a:solidFill>
                <a:latin typeface="Arial" charset="0"/>
              </a:rPr>
              <a:t>08)</a:t>
            </a:r>
          </a:p>
        </p:txBody>
      </p:sp>
      <p:sp>
        <p:nvSpPr>
          <p:cNvPr id="126149" name="Line 197"/>
          <p:cNvSpPr>
            <a:spLocks noChangeShapeType="1"/>
          </p:cNvSpPr>
          <p:nvPr/>
        </p:nvSpPr>
        <p:spPr bwMode="auto">
          <a:xfrm flipV="1">
            <a:off x="6615972" y="5303386"/>
            <a:ext cx="1124414" cy="598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150" name="AutoShape 198"/>
          <p:cNvSpPr>
            <a:spLocks noChangeArrowheads="1"/>
          </p:cNvSpPr>
          <p:nvPr/>
        </p:nvSpPr>
        <p:spPr bwMode="auto">
          <a:xfrm>
            <a:off x="7770506" y="5145861"/>
            <a:ext cx="163977" cy="150525"/>
          </a:xfrm>
          <a:prstGeom prst="flowChartConnector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8181" tIns="49090" rIns="98181" bIns="49090" anchor="ctr"/>
          <a:lstStyle/>
          <a:p>
            <a:pPr algn="ctr" defTabSz="981883" fontAlgn="base">
              <a:spcBef>
                <a:spcPct val="0"/>
              </a:spcBef>
              <a:spcAft>
                <a:spcPct val="0"/>
              </a:spcAft>
            </a:pPr>
            <a:r>
              <a:rPr lang="ru-RU" sz="600">
                <a:solidFill>
                  <a:srgbClr val="000000"/>
                </a:solidFill>
                <a:latin typeface="Arial" charset="0"/>
              </a:rPr>
              <a:t>3</a:t>
            </a:r>
          </a:p>
        </p:txBody>
      </p:sp>
      <p:sp>
        <p:nvSpPr>
          <p:cNvPr id="126151" name="Text Box 199"/>
          <p:cNvSpPr txBox="1">
            <a:spLocks noChangeArrowheads="1"/>
          </p:cNvSpPr>
          <p:nvPr/>
        </p:nvSpPr>
        <p:spPr bwMode="auto">
          <a:xfrm>
            <a:off x="7854168" y="5144110"/>
            <a:ext cx="1410538" cy="376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8181" tIns="49090" rIns="98181" bIns="49090">
            <a:spAutoFit/>
          </a:bodyPr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r>
              <a:rPr lang="ru-RU" sz="900">
                <a:solidFill>
                  <a:srgbClr val="000000"/>
                </a:solidFill>
                <a:latin typeface="Arial" charset="0"/>
              </a:rPr>
              <a:t>Установить гайку (1</a:t>
            </a:r>
            <a:r>
              <a:rPr lang="he-IL" sz="900">
                <a:solidFill>
                  <a:srgbClr val="000000"/>
                </a:solidFill>
                <a:latin typeface="Arial" charset="0"/>
                <a:cs typeface="Arial" charset="0"/>
              </a:rPr>
              <a:t>״</a:t>
            </a:r>
            <a:r>
              <a:rPr lang="ru-RU" sz="900">
                <a:solidFill>
                  <a:srgbClr val="000000"/>
                </a:solidFill>
                <a:latin typeface="Arial" charset="0"/>
              </a:rPr>
              <a:t>73)</a:t>
            </a:r>
          </a:p>
        </p:txBody>
      </p:sp>
      <p:sp>
        <p:nvSpPr>
          <p:cNvPr id="126152" name="Line 200"/>
          <p:cNvSpPr>
            <a:spLocks noChangeShapeType="1"/>
          </p:cNvSpPr>
          <p:nvPr/>
        </p:nvSpPr>
        <p:spPr bwMode="auto">
          <a:xfrm flipV="1">
            <a:off x="6615972" y="4809805"/>
            <a:ext cx="1305124" cy="72462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153" name="AutoShape 201"/>
          <p:cNvSpPr>
            <a:spLocks noChangeArrowheads="1"/>
          </p:cNvSpPr>
          <p:nvPr/>
        </p:nvSpPr>
        <p:spPr bwMode="auto">
          <a:xfrm>
            <a:off x="7981334" y="4704786"/>
            <a:ext cx="163977" cy="178530"/>
          </a:xfrm>
          <a:prstGeom prst="flowChartConnector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8181" tIns="49090" rIns="98181" bIns="49090" anchor="ctr"/>
          <a:lstStyle/>
          <a:p>
            <a:pPr algn="ctr" defTabSz="981883" fontAlgn="base">
              <a:spcBef>
                <a:spcPct val="0"/>
              </a:spcBef>
              <a:spcAft>
                <a:spcPct val="0"/>
              </a:spcAft>
            </a:pPr>
            <a:r>
              <a:rPr lang="ru-RU" sz="600">
                <a:solidFill>
                  <a:srgbClr val="000000"/>
                </a:solidFill>
                <a:latin typeface="Arial" charset="0"/>
              </a:rPr>
              <a:t>4</a:t>
            </a:r>
          </a:p>
        </p:txBody>
      </p:sp>
      <p:sp>
        <p:nvSpPr>
          <p:cNvPr id="126154" name="Text Box 202"/>
          <p:cNvSpPr txBox="1">
            <a:spLocks noChangeArrowheads="1"/>
          </p:cNvSpPr>
          <p:nvPr/>
        </p:nvSpPr>
        <p:spPr bwMode="auto">
          <a:xfrm>
            <a:off x="8105151" y="4703036"/>
            <a:ext cx="1480814" cy="2362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8181" tIns="49090" rIns="98181" bIns="49090">
            <a:spAutoFit/>
          </a:bodyPr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r>
              <a:rPr lang="ru-RU" sz="900">
                <a:solidFill>
                  <a:srgbClr val="000000"/>
                </a:solidFill>
                <a:latin typeface="Arial" charset="0"/>
              </a:rPr>
              <a:t>Установить гайку (1</a:t>
            </a:r>
            <a:r>
              <a:rPr lang="he-IL" sz="900">
                <a:solidFill>
                  <a:srgbClr val="000000"/>
                </a:solidFill>
                <a:latin typeface="Arial" charset="0"/>
                <a:cs typeface="Arial" charset="0"/>
              </a:rPr>
              <a:t>״</a:t>
            </a:r>
            <a:r>
              <a:rPr lang="ru-RU" sz="900">
                <a:solidFill>
                  <a:srgbClr val="000000"/>
                </a:solidFill>
                <a:latin typeface="Arial" charset="0"/>
              </a:rPr>
              <a:t>93)</a:t>
            </a:r>
          </a:p>
        </p:txBody>
      </p:sp>
      <p:sp>
        <p:nvSpPr>
          <p:cNvPr id="126155" name="Line 203"/>
          <p:cNvSpPr>
            <a:spLocks noChangeShapeType="1"/>
          </p:cNvSpPr>
          <p:nvPr/>
        </p:nvSpPr>
        <p:spPr bwMode="auto">
          <a:xfrm flipV="1">
            <a:off x="6626013" y="4389735"/>
            <a:ext cx="1515951" cy="85064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156" name="AutoShape 204"/>
          <p:cNvSpPr>
            <a:spLocks noChangeArrowheads="1"/>
          </p:cNvSpPr>
          <p:nvPr/>
        </p:nvSpPr>
        <p:spPr bwMode="auto">
          <a:xfrm>
            <a:off x="8202199" y="4284716"/>
            <a:ext cx="174016" cy="157526"/>
          </a:xfrm>
          <a:prstGeom prst="flowChartConnector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8181" tIns="49090" rIns="98181" bIns="49090" anchor="ctr"/>
          <a:lstStyle/>
          <a:p>
            <a:pPr algn="ctr" defTabSz="981883" fontAlgn="base">
              <a:spcBef>
                <a:spcPct val="0"/>
              </a:spcBef>
              <a:spcAft>
                <a:spcPct val="0"/>
              </a:spcAft>
            </a:pPr>
            <a:r>
              <a:rPr lang="ru-RU" sz="600">
                <a:solidFill>
                  <a:srgbClr val="000000"/>
                </a:solidFill>
                <a:latin typeface="Arial" charset="0"/>
              </a:rPr>
              <a:t>5</a:t>
            </a:r>
          </a:p>
        </p:txBody>
      </p:sp>
      <p:sp>
        <p:nvSpPr>
          <p:cNvPr id="126157" name="Text Box 205"/>
          <p:cNvSpPr txBox="1">
            <a:spLocks noChangeArrowheads="1"/>
          </p:cNvSpPr>
          <p:nvPr/>
        </p:nvSpPr>
        <p:spPr bwMode="auto">
          <a:xfrm>
            <a:off x="8326020" y="4272464"/>
            <a:ext cx="1460735" cy="2362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8181" tIns="49090" rIns="98181" bIns="49090">
            <a:spAutoFit/>
          </a:bodyPr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r>
              <a:rPr lang="ru-RU" sz="900">
                <a:solidFill>
                  <a:srgbClr val="000000"/>
                </a:solidFill>
                <a:latin typeface="Arial" charset="0"/>
              </a:rPr>
              <a:t>Снять дверь (0</a:t>
            </a:r>
            <a:r>
              <a:rPr lang="he-IL" sz="900">
                <a:solidFill>
                  <a:srgbClr val="000000"/>
                </a:solidFill>
                <a:latin typeface="Arial" charset="0"/>
                <a:cs typeface="Arial" charset="0"/>
              </a:rPr>
              <a:t>״</a:t>
            </a:r>
            <a:r>
              <a:rPr lang="ru-RU" sz="900">
                <a:solidFill>
                  <a:srgbClr val="000000"/>
                </a:solidFill>
                <a:latin typeface="Arial" charset="0"/>
              </a:rPr>
              <a:t>93)</a:t>
            </a:r>
          </a:p>
        </p:txBody>
      </p:sp>
      <p:sp>
        <p:nvSpPr>
          <p:cNvPr id="126158" name="Line 206"/>
          <p:cNvSpPr>
            <a:spLocks noChangeShapeType="1"/>
          </p:cNvSpPr>
          <p:nvPr/>
        </p:nvSpPr>
        <p:spPr bwMode="auto">
          <a:xfrm flipV="1">
            <a:off x="6646092" y="4169198"/>
            <a:ext cx="1315163" cy="78763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159" name="Text Box 207"/>
          <p:cNvSpPr txBox="1">
            <a:spLocks noChangeArrowheads="1"/>
          </p:cNvSpPr>
          <p:nvPr/>
        </p:nvSpPr>
        <p:spPr bwMode="auto">
          <a:xfrm>
            <a:off x="7934483" y="4051927"/>
            <a:ext cx="1060831" cy="2362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8181" tIns="49090" rIns="98181" bIns="49090">
            <a:spAutoFit/>
          </a:bodyPr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r>
              <a:rPr lang="ru-RU" sz="900">
                <a:solidFill>
                  <a:srgbClr val="000000"/>
                </a:solidFill>
                <a:latin typeface="Arial" charset="0"/>
              </a:rPr>
              <a:t>переход (1</a:t>
            </a:r>
            <a:r>
              <a:rPr lang="he-IL" sz="900">
                <a:solidFill>
                  <a:srgbClr val="000000"/>
                </a:solidFill>
                <a:latin typeface="Arial" charset="0"/>
                <a:cs typeface="Arial" charset="0"/>
              </a:rPr>
              <a:t>״</a:t>
            </a:r>
            <a:r>
              <a:rPr lang="ru-RU" sz="900">
                <a:solidFill>
                  <a:srgbClr val="000000"/>
                </a:solidFill>
                <a:latin typeface="Arial" charset="0"/>
              </a:rPr>
              <a:t>62)</a:t>
            </a:r>
          </a:p>
        </p:txBody>
      </p:sp>
      <p:sp>
        <p:nvSpPr>
          <p:cNvPr id="126160" name="Line 208"/>
          <p:cNvSpPr>
            <a:spLocks noChangeShapeType="1"/>
          </p:cNvSpPr>
          <p:nvPr/>
        </p:nvSpPr>
        <p:spPr bwMode="auto">
          <a:xfrm flipV="1">
            <a:off x="6656131" y="3770130"/>
            <a:ext cx="1525991" cy="95566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161" name="AutoShape 209"/>
          <p:cNvSpPr>
            <a:spLocks noChangeArrowheads="1"/>
          </p:cNvSpPr>
          <p:nvPr/>
        </p:nvSpPr>
        <p:spPr bwMode="auto">
          <a:xfrm>
            <a:off x="8239012" y="3686117"/>
            <a:ext cx="163977" cy="150525"/>
          </a:xfrm>
          <a:prstGeom prst="flowChartConnector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8181" tIns="49090" rIns="98181" bIns="49090" anchor="ctr"/>
          <a:lstStyle/>
          <a:p>
            <a:pPr algn="ctr" defTabSz="981883" fontAlgn="base">
              <a:spcBef>
                <a:spcPct val="0"/>
              </a:spcBef>
              <a:spcAft>
                <a:spcPct val="0"/>
              </a:spcAft>
            </a:pPr>
            <a:r>
              <a:rPr lang="ru-RU" sz="600">
                <a:solidFill>
                  <a:srgbClr val="000000"/>
                </a:solidFill>
                <a:latin typeface="Arial" charset="0"/>
              </a:rPr>
              <a:t>6</a:t>
            </a:r>
          </a:p>
        </p:txBody>
      </p:sp>
      <p:sp>
        <p:nvSpPr>
          <p:cNvPr id="126162" name="Text Box 210"/>
          <p:cNvSpPr txBox="1">
            <a:spLocks noChangeArrowheads="1"/>
          </p:cNvSpPr>
          <p:nvPr/>
        </p:nvSpPr>
        <p:spPr bwMode="auto">
          <a:xfrm>
            <a:off x="8366178" y="3642359"/>
            <a:ext cx="1410538" cy="376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8181" tIns="49090" rIns="98181" bIns="49090">
            <a:spAutoFit/>
          </a:bodyPr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r>
              <a:rPr lang="ru-RU" sz="900">
                <a:solidFill>
                  <a:srgbClr val="000000"/>
                </a:solidFill>
                <a:latin typeface="Arial" charset="0"/>
              </a:rPr>
              <a:t>Положить дверь (1</a:t>
            </a:r>
            <a:r>
              <a:rPr lang="he-IL" sz="900">
                <a:solidFill>
                  <a:srgbClr val="000000"/>
                </a:solidFill>
                <a:latin typeface="Arial" charset="0"/>
                <a:cs typeface="Arial" charset="0"/>
              </a:rPr>
              <a:t>״</a:t>
            </a:r>
            <a:r>
              <a:rPr lang="ru-RU" sz="900">
                <a:solidFill>
                  <a:srgbClr val="000000"/>
                </a:solidFill>
                <a:latin typeface="Arial" charset="0"/>
              </a:rPr>
              <a:t>15)</a:t>
            </a:r>
          </a:p>
        </p:txBody>
      </p:sp>
      <p:sp>
        <p:nvSpPr>
          <p:cNvPr id="126163" name="Line 211"/>
          <p:cNvSpPr>
            <a:spLocks noChangeShapeType="1"/>
          </p:cNvSpPr>
          <p:nvPr/>
        </p:nvSpPr>
        <p:spPr bwMode="auto">
          <a:xfrm flipV="1">
            <a:off x="6646092" y="3434074"/>
            <a:ext cx="1676582" cy="102917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8181" tIns="49090" rIns="98181" bIns="49090"/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endParaRPr lang="ru-RU" sz="9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164" name="Text Box 212"/>
          <p:cNvSpPr txBox="1">
            <a:spLocks noChangeArrowheads="1"/>
          </p:cNvSpPr>
          <p:nvPr/>
        </p:nvSpPr>
        <p:spPr bwMode="auto">
          <a:xfrm>
            <a:off x="8336060" y="3222290"/>
            <a:ext cx="1161225" cy="2362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8181" tIns="49090" rIns="98181" bIns="49090">
            <a:spAutoFit/>
          </a:bodyPr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r>
              <a:rPr lang="ru-RU" sz="900">
                <a:solidFill>
                  <a:srgbClr val="000000"/>
                </a:solidFill>
                <a:latin typeface="Arial" charset="0"/>
              </a:rPr>
              <a:t>переход (1</a:t>
            </a:r>
            <a:r>
              <a:rPr lang="he-IL" sz="900">
                <a:solidFill>
                  <a:srgbClr val="000000"/>
                </a:solidFill>
                <a:latin typeface="Arial" charset="0"/>
                <a:cs typeface="Arial" charset="0"/>
              </a:rPr>
              <a:t>״</a:t>
            </a:r>
            <a:r>
              <a:rPr lang="ru-RU" sz="900">
                <a:solidFill>
                  <a:srgbClr val="000000"/>
                </a:solidFill>
                <a:latin typeface="Arial" charset="0"/>
              </a:rPr>
              <a:t>16)</a:t>
            </a:r>
          </a:p>
        </p:txBody>
      </p:sp>
      <p:sp>
        <p:nvSpPr>
          <p:cNvPr id="126165" name="Text Box 213"/>
          <p:cNvSpPr txBox="1">
            <a:spLocks noChangeArrowheads="1"/>
          </p:cNvSpPr>
          <p:nvPr/>
        </p:nvSpPr>
        <p:spPr bwMode="auto">
          <a:xfrm>
            <a:off x="6609279" y="6220539"/>
            <a:ext cx="389864" cy="1914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8181" tIns="49090" rIns="98181" bIns="49090">
            <a:spAutoFit/>
          </a:bodyPr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r>
              <a:rPr lang="ru-RU" sz="600">
                <a:solidFill>
                  <a:srgbClr val="000000"/>
                </a:solidFill>
                <a:latin typeface="Arial" charset="0"/>
              </a:rPr>
              <a:t>2</a:t>
            </a:r>
            <a:r>
              <a:rPr lang="he-IL" sz="600">
                <a:solidFill>
                  <a:srgbClr val="000000"/>
                </a:solidFill>
                <a:latin typeface="Arial" charset="0"/>
                <a:cs typeface="Arial" charset="0"/>
              </a:rPr>
              <a:t>״</a:t>
            </a:r>
            <a:r>
              <a:rPr lang="ru-RU" sz="600">
                <a:solidFill>
                  <a:srgbClr val="000000"/>
                </a:solidFill>
                <a:latin typeface="Arial" charset="0"/>
              </a:rPr>
              <a:t>52</a:t>
            </a:r>
          </a:p>
        </p:txBody>
      </p:sp>
      <p:sp>
        <p:nvSpPr>
          <p:cNvPr id="126166" name="Text Box 214"/>
          <p:cNvSpPr txBox="1">
            <a:spLocks noChangeArrowheads="1"/>
          </p:cNvSpPr>
          <p:nvPr/>
        </p:nvSpPr>
        <p:spPr bwMode="auto">
          <a:xfrm>
            <a:off x="6569123" y="5915988"/>
            <a:ext cx="383171" cy="1914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8181" tIns="49090" rIns="98181" bIns="49090">
            <a:spAutoFit/>
          </a:bodyPr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r>
              <a:rPr lang="ru-RU" sz="600">
                <a:solidFill>
                  <a:srgbClr val="000000"/>
                </a:solidFill>
                <a:latin typeface="Arial" charset="0"/>
              </a:rPr>
              <a:t>3</a:t>
            </a:r>
            <a:r>
              <a:rPr lang="he-IL" sz="600">
                <a:solidFill>
                  <a:srgbClr val="000000"/>
                </a:solidFill>
                <a:latin typeface="Arial" charset="0"/>
                <a:cs typeface="Arial" charset="0"/>
              </a:rPr>
              <a:t>״</a:t>
            </a:r>
            <a:r>
              <a:rPr lang="ru-RU" sz="600">
                <a:solidFill>
                  <a:srgbClr val="000000"/>
                </a:solidFill>
                <a:latin typeface="Arial" charset="0"/>
              </a:rPr>
              <a:t>60</a:t>
            </a:r>
          </a:p>
        </p:txBody>
      </p:sp>
      <p:sp>
        <p:nvSpPr>
          <p:cNvPr id="126167" name="Text Box 215"/>
          <p:cNvSpPr txBox="1">
            <a:spLocks noChangeArrowheads="1"/>
          </p:cNvSpPr>
          <p:nvPr/>
        </p:nvSpPr>
        <p:spPr bwMode="auto">
          <a:xfrm>
            <a:off x="6559082" y="5558927"/>
            <a:ext cx="369786" cy="1914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8181" tIns="49090" rIns="98181" bIns="49090">
            <a:spAutoFit/>
          </a:bodyPr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r>
              <a:rPr lang="ru-RU" sz="600">
                <a:solidFill>
                  <a:srgbClr val="000000"/>
                </a:solidFill>
                <a:latin typeface="Arial" charset="0"/>
              </a:rPr>
              <a:t>5</a:t>
            </a:r>
            <a:r>
              <a:rPr lang="he-IL" sz="600">
                <a:solidFill>
                  <a:srgbClr val="000000"/>
                </a:solidFill>
                <a:latin typeface="Arial" charset="0"/>
                <a:cs typeface="Arial" charset="0"/>
              </a:rPr>
              <a:t>״</a:t>
            </a:r>
            <a:r>
              <a:rPr lang="ru-RU" sz="600">
                <a:solidFill>
                  <a:srgbClr val="000000"/>
                </a:solidFill>
                <a:latin typeface="Arial" charset="0"/>
              </a:rPr>
              <a:t>33</a:t>
            </a:r>
          </a:p>
        </p:txBody>
      </p:sp>
      <p:sp>
        <p:nvSpPr>
          <p:cNvPr id="126168" name="Text Box 216"/>
          <p:cNvSpPr txBox="1">
            <a:spLocks noChangeArrowheads="1"/>
          </p:cNvSpPr>
          <p:nvPr/>
        </p:nvSpPr>
        <p:spPr bwMode="auto">
          <a:xfrm>
            <a:off x="6559082" y="5233374"/>
            <a:ext cx="396557" cy="1914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8181" tIns="49090" rIns="98181" bIns="49090">
            <a:spAutoFit/>
          </a:bodyPr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r>
              <a:rPr lang="ru-RU" sz="600">
                <a:solidFill>
                  <a:srgbClr val="000000"/>
                </a:solidFill>
                <a:latin typeface="Arial" charset="0"/>
              </a:rPr>
              <a:t>7</a:t>
            </a:r>
            <a:r>
              <a:rPr lang="he-IL" sz="600">
                <a:solidFill>
                  <a:srgbClr val="000000"/>
                </a:solidFill>
                <a:latin typeface="Arial" charset="0"/>
                <a:cs typeface="Arial" charset="0"/>
              </a:rPr>
              <a:t>״</a:t>
            </a:r>
            <a:r>
              <a:rPr lang="ru-RU" sz="600">
                <a:solidFill>
                  <a:srgbClr val="000000"/>
                </a:solidFill>
                <a:latin typeface="Arial" charset="0"/>
              </a:rPr>
              <a:t>26</a:t>
            </a:r>
          </a:p>
        </p:txBody>
      </p:sp>
      <p:sp>
        <p:nvSpPr>
          <p:cNvPr id="126169" name="Text Box 217"/>
          <p:cNvSpPr txBox="1">
            <a:spLocks noChangeArrowheads="1"/>
          </p:cNvSpPr>
          <p:nvPr/>
        </p:nvSpPr>
        <p:spPr bwMode="auto">
          <a:xfrm>
            <a:off x="6569123" y="4913071"/>
            <a:ext cx="409943" cy="1914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8181" tIns="49090" rIns="98181" bIns="49090">
            <a:spAutoFit/>
          </a:bodyPr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r>
              <a:rPr lang="ru-RU" sz="600">
                <a:solidFill>
                  <a:srgbClr val="000000"/>
                </a:solidFill>
                <a:latin typeface="Arial" charset="0"/>
              </a:rPr>
              <a:t>8</a:t>
            </a:r>
            <a:r>
              <a:rPr lang="he-IL" sz="600">
                <a:solidFill>
                  <a:srgbClr val="000000"/>
                </a:solidFill>
                <a:latin typeface="Arial" charset="0"/>
                <a:cs typeface="Arial" charset="0"/>
              </a:rPr>
              <a:t>״</a:t>
            </a:r>
            <a:r>
              <a:rPr lang="ru-RU" sz="600">
                <a:solidFill>
                  <a:srgbClr val="000000"/>
                </a:solidFill>
                <a:latin typeface="Arial" charset="0"/>
              </a:rPr>
              <a:t>19</a:t>
            </a:r>
          </a:p>
        </p:txBody>
      </p:sp>
      <p:sp>
        <p:nvSpPr>
          <p:cNvPr id="126170" name="Text Box 218"/>
          <p:cNvSpPr txBox="1">
            <a:spLocks noChangeArrowheads="1"/>
          </p:cNvSpPr>
          <p:nvPr/>
        </p:nvSpPr>
        <p:spPr bwMode="auto">
          <a:xfrm>
            <a:off x="6609279" y="4666278"/>
            <a:ext cx="403250" cy="1914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8181" tIns="49090" rIns="98181" bIns="49090">
            <a:spAutoFit/>
          </a:bodyPr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r>
              <a:rPr lang="ru-RU" sz="600">
                <a:solidFill>
                  <a:srgbClr val="000000"/>
                </a:solidFill>
                <a:latin typeface="Arial" charset="0"/>
              </a:rPr>
              <a:t>9</a:t>
            </a:r>
            <a:r>
              <a:rPr lang="he-IL" sz="600">
                <a:solidFill>
                  <a:srgbClr val="000000"/>
                </a:solidFill>
                <a:latin typeface="Arial" charset="0"/>
                <a:cs typeface="Arial" charset="0"/>
              </a:rPr>
              <a:t>״</a:t>
            </a:r>
            <a:r>
              <a:rPr lang="ru-RU" sz="600">
                <a:solidFill>
                  <a:srgbClr val="000000"/>
                </a:solidFill>
                <a:latin typeface="Arial" charset="0"/>
              </a:rPr>
              <a:t>81</a:t>
            </a:r>
          </a:p>
        </p:txBody>
      </p:sp>
      <p:sp>
        <p:nvSpPr>
          <p:cNvPr id="126171" name="Text Box 219"/>
          <p:cNvSpPr txBox="1">
            <a:spLocks noChangeArrowheads="1"/>
          </p:cNvSpPr>
          <p:nvPr/>
        </p:nvSpPr>
        <p:spPr bwMode="auto">
          <a:xfrm>
            <a:off x="6579163" y="4435241"/>
            <a:ext cx="471852" cy="1914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8181" tIns="49090" rIns="98181" bIns="49090">
            <a:spAutoFit/>
          </a:bodyPr>
          <a:lstStyle/>
          <a:p>
            <a:pPr defTabSz="981883" fontAlgn="base">
              <a:spcBef>
                <a:spcPct val="0"/>
              </a:spcBef>
              <a:spcAft>
                <a:spcPct val="0"/>
              </a:spcAft>
            </a:pPr>
            <a:r>
              <a:rPr lang="ru-RU" sz="600">
                <a:solidFill>
                  <a:srgbClr val="000000"/>
                </a:solidFill>
                <a:latin typeface="Arial" charset="0"/>
              </a:rPr>
              <a:t>10</a:t>
            </a:r>
            <a:r>
              <a:rPr lang="he-IL" sz="600">
                <a:solidFill>
                  <a:srgbClr val="000000"/>
                </a:solidFill>
                <a:latin typeface="Arial" charset="0"/>
                <a:cs typeface="Arial" charset="0"/>
              </a:rPr>
              <a:t>״</a:t>
            </a:r>
            <a:r>
              <a:rPr lang="ru-RU" sz="600">
                <a:solidFill>
                  <a:srgbClr val="000000"/>
                </a:solidFill>
                <a:latin typeface="Arial" charset="0"/>
              </a:rPr>
              <a:t>96</a:t>
            </a:r>
          </a:p>
        </p:txBody>
      </p:sp>
      <p:sp>
        <p:nvSpPr>
          <p:cNvPr id="126173" name="AutoShape 221"/>
          <p:cNvSpPr>
            <a:spLocks noChangeArrowheads="1"/>
          </p:cNvSpPr>
          <p:nvPr/>
        </p:nvSpPr>
        <p:spPr bwMode="auto">
          <a:xfrm>
            <a:off x="5585259" y="3584599"/>
            <a:ext cx="153938" cy="133022"/>
          </a:xfrm>
          <a:prstGeom prst="flowChartConnector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8181" tIns="49090" rIns="98181" bIns="49090" anchor="ctr"/>
          <a:lstStyle/>
          <a:p>
            <a:pPr algn="ctr" defTabSz="981883" fontAlgn="base">
              <a:spcBef>
                <a:spcPct val="0"/>
              </a:spcBef>
              <a:spcAft>
                <a:spcPct val="0"/>
              </a:spcAft>
            </a:pPr>
            <a:r>
              <a:rPr lang="en-US" sz="600">
                <a:solidFill>
                  <a:srgbClr val="000000"/>
                </a:solidFill>
                <a:latin typeface="Arial" charset="0"/>
              </a:rPr>
              <a:t>3</a:t>
            </a:r>
            <a:endParaRPr lang="ru-RU" sz="6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26174" name="Text Box 222"/>
          <p:cNvSpPr txBox="1">
            <a:spLocks noChangeArrowheads="1"/>
          </p:cNvSpPr>
          <p:nvPr/>
        </p:nvSpPr>
        <p:spPr bwMode="auto">
          <a:xfrm>
            <a:off x="4407301" y="2"/>
            <a:ext cx="1405518" cy="40691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8181" tIns="49090" rIns="98181" bIns="49090">
            <a:spAutoFit/>
          </a:bodyPr>
          <a:lstStyle/>
          <a:p>
            <a:pPr defTabSz="981883" fontAlgn="base">
              <a:spcBef>
                <a:spcPct val="50000"/>
              </a:spcBef>
              <a:spcAft>
                <a:spcPct val="0"/>
              </a:spcAft>
            </a:pPr>
            <a:r>
              <a:rPr lang="ru-RU" b="1">
                <a:solidFill>
                  <a:srgbClr val="FF3300"/>
                </a:solidFill>
                <a:latin typeface="Arial" charset="0"/>
              </a:rPr>
              <a:t>ПРИМЕР</a:t>
            </a:r>
          </a:p>
        </p:txBody>
      </p:sp>
      <p:sp>
        <p:nvSpPr>
          <p:cNvPr id="126175" name="Text Box 223"/>
          <p:cNvSpPr txBox="1">
            <a:spLocks noChangeArrowheads="1"/>
          </p:cNvSpPr>
          <p:nvPr/>
        </p:nvSpPr>
        <p:spPr bwMode="auto">
          <a:xfrm>
            <a:off x="1094298" y="5039094"/>
            <a:ext cx="3764779" cy="1088279"/>
          </a:xfrm>
          <a:prstGeom prst="rect">
            <a:avLst/>
          </a:prstGeom>
          <a:solidFill>
            <a:srgbClr val="FFCC00"/>
          </a:solidFill>
          <a:ln w="9525">
            <a:noFill/>
            <a:miter lim="800000"/>
            <a:headEnd/>
            <a:tailEnd/>
          </a:ln>
          <a:effectLst/>
        </p:spPr>
        <p:txBody>
          <a:bodyPr lIns="96634" tIns="50251" rIns="96634" bIns="50251">
            <a:spAutoFit/>
          </a:bodyPr>
          <a:lstStyle/>
          <a:p>
            <a:pPr algn="just" defTabSz="981883" fontAlgn="base">
              <a:spcBef>
                <a:spcPct val="50000"/>
              </a:spcBef>
              <a:spcAft>
                <a:spcPct val="0"/>
              </a:spcAft>
            </a:pPr>
            <a:r>
              <a:rPr lang="ru-RU" sz="1700" b="1">
                <a:solidFill>
                  <a:srgbClr val="000000"/>
                </a:solidFill>
                <a:latin typeface="Arial" charset="0"/>
              </a:rPr>
              <a:t>Вывод</a:t>
            </a:r>
            <a:r>
              <a:rPr lang="ru-RU" sz="1500" b="1">
                <a:solidFill>
                  <a:srgbClr val="000000"/>
                </a:solidFill>
                <a:latin typeface="Arial" charset="0"/>
              </a:rPr>
              <a:t>: Оператор может не успеть выполнить все стандарты в пределах своей зоны, а его загрузка при этом составляет 77%</a:t>
            </a:r>
          </a:p>
        </p:txBody>
      </p:sp>
    </p:spTree>
    <p:extLst>
      <p:ext uri="{BB962C8B-B14F-4D97-AF65-F5344CB8AC3E}">
        <p14:creationId xmlns:p14="http://schemas.microsoft.com/office/powerpoint/2010/main" val="20797960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Объект 4" hidden="1"/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0" y="0"/>
          <a:ext cx="158750" cy="1587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1430" name="think-cell Slide" r:id="rId7" imgW="360" imgH="360" progId="">
                  <p:embed/>
                </p:oleObj>
              </mc:Choice>
              <mc:Fallback>
                <p:oleObj name="think-cell Slide" r:id="rId7" imgW="360" imgH="360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158750" cy="1587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/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/>
        <p:txBody>
          <a:bodyPr/>
          <a:lstStyle/>
          <a:p>
            <a:r>
              <a:rPr lang="ru-RU" dirty="0" smtClean="0">
                <a:latin typeface="Arial" pitchFamily="34" charset="0"/>
                <a:cs typeface="Arial" panose="020B0604020202020204" pitchFamily="34" charset="0"/>
              </a:rPr>
              <a:t>Стандарт операционной процедуры (СОП)</a:t>
            </a:r>
            <a:endParaRPr lang="ru-RU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  <p:custDataLst>
              <p:tags r:id="rId4"/>
            </p:custDataLst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pPr/>
              <a:t>51</a:t>
            </a:fld>
            <a:endParaRPr lang="ru-RU" dirty="0">
              <a:solidFill>
                <a:prstClr val="white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" name="Объект 7"/>
          <p:cNvSpPr txBox="1">
            <a:spLocks/>
          </p:cNvSpPr>
          <p:nvPr/>
        </p:nvSpPr>
        <p:spPr>
          <a:xfrm>
            <a:off x="359883" y="1548383"/>
            <a:ext cx="9397115" cy="1368152"/>
          </a:xfrm>
          <a:prstGeom prst="roundRect">
            <a:avLst/>
          </a:prstGeom>
          <a:ln/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lIns="359964" tIns="0" rIns="179982" bIns="0" rtlCol="0" anchor="ctr"/>
          <a:lstStyle>
            <a:defPPr>
              <a:defRPr lang="ru-RU"/>
            </a:defPPr>
            <a:lvl1pPr>
              <a:spcBef>
                <a:spcPts val="600"/>
              </a:spcBef>
              <a:spcAft>
                <a:spcPts val="600"/>
              </a:spcAft>
              <a:defRPr sz="1800" b="1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algn="just" defTabSz="1027640"/>
            <a:r>
              <a:rPr lang="ru-RU" dirty="0" smtClean="0">
                <a:solidFill>
                  <a:srgbClr val="4BACC6">
                    <a:lumMod val="50000"/>
                  </a:srgbClr>
                </a:solidFill>
              </a:rPr>
              <a:t>СОП – </a:t>
            </a:r>
            <a:r>
              <a:rPr lang="ru-RU" b="0" dirty="0">
                <a:solidFill>
                  <a:srgbClr val="4BACC6">
                    <a:lumMod val="50000"/>
                  </a:srgbClr>
                </a:solidFill>
              </a:rPr>
              <a:t>документ, описывающий оптимальный ход выполнения работ, </a:t>
            </a:r>
            <a:r>
              <a:rPr lang="ru-RU" b="0" dirty="0" smtClean="0">
                <a:solidFill>
                  <a:srgbClr val="4BACC6">
                    <a:lumMod val="50000"/>
                  </a:srgbClr>
                </a:solidFill>
              </a:rPr>
              <a:t>содержащий </a:t>
            </a:r>
            <a:r>
              <a:rPr lang="ru-RU" b="0" dirty="0">
                <a:solidFill>
                  <a:srgbClr val="4BACC6">
                    <a:lumMod val="50000"/>
                  </a:srgbClr>
                </a:solidFill>
              </a:rPr>
              <a:t>информацию о последовательности и времени выполнения операций для достижения требуемого уровня качества процесса, его результативности и эффективности.</a:t>
            </a:r>
          </a:p>
        </p:txBody>
      </p:sp>
      <p:sp>
        <p:nvSpPr>
          <p:cNvPr id="14" name="Объект 7"/>
          <p:cNvSpPr txBox="1">
            <a:spLocks/>
          </p:cNvSpPr>
          <p:nvPr/>
        </p:nvSpPr>
        <p:spPr>
          <a:xfrm>
            <a:off x="359882" y="3060551"/>
            <a:ext cx="9397115" cy="3708470"/>
          </a:xfrm>
          <a:prstGeom prst="roundRect">
            <a:avLst>
              <a:gd name="adj" fmla="val 6483"/>
            </a:avLst>
          </a:prstGeom>
          <a:ln/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lIns="359964" tIns="0" rIns="179982" bIns="0" rtlCol="0" anchor="ctr"/>
          <a:lstStyle>
            <a:defPPr>
              <a:defRPr lang="ru-RU"/>
            </a:defPPr>
            <a:lvl1pPr>
              <a:spcBef>
                <a:spcPts val="600"/>
              </a:spcBef>
              <a:spcAft>
                <a:spcPts val="600"/>
              </a:spcAft>
              <a:defRPr sz="1800" b="1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algn="just" defTabSz="1027640"/>
            <a:r>
              <a:rPr lang="ru-RU" dirty="0" smtClean="0">
                <a:solidFill>
                  <a:srgbClr val="4BACC6">
                    <a:lumMod val="50000"/>
                  </a:srgbClr>
                </a:solidFill>
              </a:rPr>
              <a:t>СОП должен быть:</a:t>
            </a:r>
          </a:p>
          <a:p>
            <a:pPr marL="285750" indent="-285750" algn="just" defTabSz="1027640">
              <a:buFont typeface="Arial" panose="020B0604020202020204" pitchFamily="34" charset="0"/>
              <a:buChar char="•"/>
            </a:pPr>
            <a:r>
              <a:rPr lang="ru-RU" b="0" dirty="0" smtClean="0">
                <a:solidFill>
                  <a:srgbClr val="4BACC6">
                    <a:lumMod val="50000"/>
                  </a:srgbClr>
                </a:solidFill>
              </a:rPr>
              <a:t>визуально понятным, </a:t>
            </a:r>
            <a:r>
              <a:rPr lang="ru-RU" b="0" dirty="0">
                <a:solidFill>
                  <a:srgbClr val="4BACC6">
                    <a:lumMod val="50000"/>
                  </a:srgbClr>
                </a:solidFill>
              </a:rPr>
              <a:t>не требовать много времени на изучение (с наличием фото, </a:t>
            </a:r>
            <a:r>
              <a:rPr lang="ru-RU" b="0" dirty="0" smtClean="0">
                <a:solidFill>
                  <a:srgbClr val="4BACC6">
                    <a:lumMod val="50000"/>
                  </a:srgbClr>
                </a:solidFill>
              </a:rPr>
              <a:t>схем);</a:t>
            </a:r>
            <a:endParaRPr lang="ru-RU" b="0" dirty="0">
              <a:solidFill>
                <a:srgbClr val="4BACC6">
                  <a:lumMod val="50000"/>
                </a:srgbClr>
              </a:solidFill>
            </a:endParaRPr>
          </a:p>
          <a:p>
            <a:pPr marL="285750" indent="-285750" algn="just" defTabSz="1027640">
              <a:buFont typeface="Arial" panose="020B0604020202020204" pitchFamily="34" charset="0"/>
              <a:buChar char="•"/>
            </a:pPr>
            <a:r>
              <a:rPr lang="ru-RU" b="0" dirty="0" smtClean="0">
                <a:solidFill>
                  <a:srgbClr val="4BACC6">
                    <a:lumMod val="50000"/>
                  </a:srgbClr>
                </a:solidFill>
              </a:rPr>
              <a:t>написан </a:t>
            </a:r>
            <a:r>
              <a:rPr lang="ru-RU" b="0" dirty="0">
                <a:solidFill>
                  <a:srgbClr val="4BACC6">
                    <a:lumMod val="50000"/>
                  </a:srgbClr>
                </a:solidFill>
              </a:rPr>
              <a:t>в терминологии, понятной для всех –</a:t>
            </a:r>
            <a:r>
              <a:rPr lang="ru-RU" b="0" dirty="0" smtClean="0">
                <a:solidFill>
                  <a:srgbClr val="4BACC6">
                    <a:lumMod val="50000"/>
                  </a:srgbClr>
                </a:solidFill>
              </a:rPr>
              <a:t> </a:t>
            </a:r>
            <a:r>
              <a:rPr lang="ru-RU" b="0" dirty="0">
                <a:solidFill>
                  <a:srgbClr val="4BACC6">
                    <a:lumMod val="50000"/>
                  </a:srgbClr>
                </a:solidFill>
              </a:rPr>
              <a:t>и рабочих, и специалистов;</a:t>
            </a:r>
          </a:p>
          <a:p>
            <a:pPr marL="285750" indent="-285750" algn="just" defTabSz="1027640">
              <a:buFont typeface="Arial" panose="020B0604020202020204" pitchFamily="34" charset="0"/>
              <a:buChar char="•"/>
            </a:pPr>
            <a:r>
              <a:rPr lang="ru-RU" b="0" dirty="0">
                <a:solidFill>
                  <a:srgbClr val="4BACC6">
                    <a:lumMod val="50000"/>
                  </a:srgbClr>
                </a:solidFill>
              </a:rPr>
              <a:t>требовать использования только тех материалов и инструментов, к которым есть доступ на этом рабочем месте;</a:t>
            </a:r>
          </a:p>
          <a:p>
            <a:pPr marL="285750" indent="-285750" algn="just" defTabSz="1027640">
              <a:buFont typeface="Arial" panose="020B0604020202020204" pitchFamily="34" charset="0"/>
              <a:buChar char="•"/>
            </a:pPr>
            <a:r>
              <a:rPr lang="ru-RU" b="0" dirty="0">
                <a:solidFill>
                  <a:srgbClr val="4BACC6">
                    <a:lumMod val="50000"/>
                  </a:srgbClr>
                </a:solidFill>
              </a:rPr>
              <a:t>обязательно содержать информацию о последовательности и времени выполнении операций;</a:t>
            </a:r>
          </a:p>
          <a:p>
            <a:pPr marL="285750" indent="-285750" algn="just" defTabSz="1027640">
              <a:buFont typeface="Arial" panose="020B0604020202020204" pitchFamily="34" charset="0"/>
              <a:buChar char="•"/>
            </a:pPr>
            <a:r>
              <a:rPr lang="ru-RU" b="0" dirty="0" smtClean="0">
                <a:solidFill>
                  <a:srgbClr val="4BACC6">
                    <a:lumMod val="50000"/>
                  </a:srgbClr>
                </a:solidFill>
              </a:rPr>
              <a:t>составлен </a:t>
            </a:r>
            <a:r>
              <a:rPr lang="ru-RU" b="0" dirty="0">
                <a:solidFill>
                  <a:srgbClr val="4BACC6">
                    <a:lumMod val="50000"/>
                  </a:srgbClr>
                </a:solidFill>
              </a:rPr>
              <a:t>в соответствии со стандартами безопасности и качества</a:t>
            </a:r>
            <a:r>
              <a:rPr lang="ru-RU" b="0" dirty="0" smtClean="0">
                <a:solidFill>
                  <a:srgbClr val="4BACC6">
                    <a:lumMod val="50000"/>
                  </a:srgbClr>
                </a:solidFill>
              </a:rPr>
              <a:t>.</a:t>
            </a:r>
            <a:endParaRPr lang="ru-RU" b="0" dirty="0">
              <a:solidFill>
                <a:srgbClr val="4BACC6">
                  <a:lumMod val="5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78326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Объект 4" hidden="1"/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0" y="0"/>
          <a:ext cx="158750" cy="1587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2454" name="think-cell Slide" r:id="rId6" imgW="360" imgH="360" progId="">
                  <p:embed/>
                </p:oleObj>
              </mc:Choice>
              <mc:Fallback>
                <p:oleObj name="think-cell Slide" r:id="rId6" imgW="360" imgH="360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158750" cy="1587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/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/>
        <p:txBody>
          <a:bodyPr/>
          <a:lstStyle/>
          <a:p>
            <a:r>
              <a:rPr lang="ru-RU" dirty="0" smtClean="0">
                <a:latin typeface="Arial" pitchFamily="34" charset="0"/>
                <a:cs typeface="Arial" panose="020B0604020202020204" pitchFamily="34" charset="0"/>
              </a:rPr>
              <a:t>Пример СОП</a:t>
            </a:r>
            <a:endParaRPr lang="ru-RU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6" name="Рисунок 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59883" y="1427151"/>
            <a:ext cx="9723963" cy="5584420"/>
          </a:xfrm>
          <a:prstGeom prst="rect">
            <a:avLst/>
          </a:prstGeom>
        </p:spPr>
      </p:pic>
      <p:sp>
        <p:nvSpPr>
          <p:cNvPr id="7" name="Номер слайда 3"/>
          <p:cNvSpPr txBox="1">
            <a:spLocks/>
          </p:cNvSpPr>
          <p:nvPr/>
        </p:nvSpPr>
        <p:spPr>
          <a:xfrm>
            <a:off x="8100868" y="6841029"/>
            <a:ext cx="1980253" cy="372921"/>
          </a:xfrm>
          <a:prstGeom prst="rect">
            <a:avLst/>
          </a:prstGeom>
          <a:solidFill>
            <a:schemeClr val="accent5"/>
          </a:solidFill>
        </p:spPr>
        <p:txBody>
          <a:bodyPr vert="horz" lIns="102767" tIns="51381" rIns="102767" bIns="51381" rtlCol="0" anchor="ctr"/>
          <a:lstStyle>
            <a:defPPr>
              <a:defRPr lang="ru-RU"/>
            </a:defPPr>
            <a:lvl1pPr marL="0" algn="r" defTabSz="1027640" rtl="0" eaLnBrk="1" latinLnBrk="0" hangingPunct="1">
              <a:defRPr sz="14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513819" algn="l" defTabSz="1027640" rtl="0" eaLnBrk="1" latinLnBrk="0" hangingPunct="1"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27640" algn="l" defTabSz="1027640" rtl="0" eaLnBrk="1" latinLnBrk="0" hangingPunct="1"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41457" algn="l" defTabSz="1027640" rtl="0" eaLnBrk="1" latinLnBrk="0" hangingPunct="1"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5277" algn="l" defTabSz="1027640" rtl="0" eaLnBrk="1" latinLnBrk="0" hangingPunct="1"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9097" algn="l" defTabSz="1027640" rtl="0" eaLnBrk="1" latinLnBrk="0" hangingPunct="1"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82920" algn="l" defTabSz="1027640" rtl="0" eaLnBrk="1" latinLnBrk="0" hangingPunct="1"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596740" algn="l" defTabSz="1027640" rtl="0" eaLnBrk="1" latinLnBrk="0" hangingPunct="1"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10555" algn="l" defTabSz="1027640" rtl="0" eaLnBrk="1" latinLnBrk="0" hangingPunct="1"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FC3F8BEE-CD74-4E49-9991-6A4EEEAC08F6}" type="slidenum">
              <a:rPr lang="ru-RU" smtClean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pPr/>
              <a:t>52</a:t>
            </a:fld>
            <a:endParaRPr lang="ru-RU" dirty="0">
              <a:solidFill>
                <a:prstClr val="white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829527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>
                <a:latin typeface="Arial" pitchFamily="34" charset="0"/>
                <a:cs typeface="Arial" panose="020B0604020202020204" pitchFamily="34" charset="0"/>
              </a:rPr>
              <a:t>Пример СОП</a:t>
            </a:r>
          </a:p>
        </p:txBody>
      </p:sp>
      <p:pic>
        <p:nvPicPr>
          <p:cNvPr id="21" name="Рисунок 2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7738" y="1329353"/>
            <a:ext cx="8910356" cy="5511676"/>
          </a:xfrm>
          <a:prstGeom prst="rect">
            <a:avLst/>
          </a:prstGeom>
        </p:spPr>
      </p:pic>
      <p:sp>
        <p:nvSpPr>
          <p:cNvPr id="5" name="Номер слайда 3"/>
          <p:cNvSpPr txBox="1">
            <a:spLocks/>
          </p:cNvSpPr>
          <p:nvPr>
            <p:custDataLst>
              <p:tags r:id="rId1"/>
            </p:custDataLst>
          </p:nvPr>
        </p:nvSpPr>
        <p:spPr>
          <a:xfrm>
            <a:off x="8100868" y="6841029"/>
            <a:ext cx="1980253" cy="372921"/>
          </a:xfrm>
          <a:prstGeom prst="rect">
            <a:avLst/>
          </a:prstGeom>
          <a:solidFill>
            <a:schemeClr val="accent5"/>
          </a:solidFill>
        </p:spPr>
        <p:txBody>
          <a:bodyPr vert="horz" lIns="102767" tIns="51381" rIns="102767" bIns="51381" rtlCol="0" anchor="ctr"/>
          <a:lstStyle>
            <a:defPPr>
              <a:defRPr lang="ru-RU"/>
            </a:defPPr>
            <a:lvl1pPr marL="0" algn="r" defTabSz="1027640" rtl="0" eaLnBrk="1" latinLnBrk="0" hangingPunct="1">
              <a:defRPr sz="14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513819" algn="l" defTabSz="1027640" rtl="0" eaLnBrk="1" latinLnBrk="0" hangingPunct="1"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27640" algn="l" defTabSz="1027640" rtl="0" eaLnBrk="1" latinLnBrk="0" hangingPunct="1"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41457" algn="l" defTabSz="1027640" rtl="0" eaLnBrk="1" latinLnBrk="0" hangingPunct="1"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5277" algn="l" defTabSz="1027640" rtl="0" eaLnBrk="1" latinLnBrk="0" hangingPunct="1"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69097" algn="l" defTabSz="1027640" rtl="0" eaLnBrk="1" latinLnBrk="0" hangingPunct="1"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82920" algn="l" defTabSz="1027640" rtl="0" eaLnBrk="1" latinLnBrk="0" hangingPunct="1"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596740" algn="l" defTabSz="1027640" rtl="0" eaLnBrk="1" latinLnBrk="0" hangingPunct="1"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10555" algn="l" defTabSz="1027640" rtl="0" eaLnBrk="1" latinLnBrk="0" hangingPunct="1"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FC3F8BEE-CD74-4E49-9991-6A4EEEAC08F6}" type="slidenum">
              <a:rPr lang="ru-RU" smtClean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pPr/>
              <a:t>53</a:t>
            </a:fld>
            <a:endParaRPr lang="ru-RU" dirty="0">
              <a:solidFill>
                <a:prstClr val="white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655130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Объект 4" hidden="1"/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0" y="0"/>
          <a:ext cx="158750" cy="1587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3478" name="think-cell Slide" r:id="rId7" imgW="360" imgH="360" progId="">
                  <p:embed/>
                </p:oleObj>
              </mc:Choice>
              <mc:Fallback>
                <p:oleObj name="think-cell Slide" r:id="rId7" imgW="360" imgH="360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158750" cy="1587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/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/>
        <p:txBody>
          <a:bodyPr/>
          <a:lstStyle/>
          <a:p>
            <a:r>
              <a:rPr lang="ru-RU" dirty="0" smtClean="0">
                <a:latin typeface="Arial" pitchFamily="34" charset="0"/>
                <a:cs typeface="Arial" panose="020B0604020202020204" pitchFamily="34" charset="0"/>
              </a:rPr>
              <a:t>Предложения по улучшению (ППУ)</a:t>
            </a:r>
            <a:endParaRPr lang="ru-RU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  <p:custDataLst>
              <p:tags r:id="rId4"/>
            </p:custDataLst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pPr/>
              <a:t>54</a:t>
            </a:fld>
            <a:endParaRPr lang="ru-RU" dirty="0">
              <a:solidFill>
                <a:prstClr val="white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" name="Объект 7"/>
          <p:cNvSpPr txBox="1">
            <a:spLocks/>
          </p:cNvSpPr>
          <p:nvPr/>
        </p:nvSpPr>
        <p:spPr>
          <a:xfrm>
            <a:off x="359882" y="1529910"/>
            <a:ext cx="9397115" cy="1045372"/>
          </a:xfrm>
          <a:prstGeom prst="roundRect">
            <a:avLst/>
          </a:prstGeom>
          <a:ln/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lIns="359964" tIns="0" rIns="179982" bIns="0" rtlCol="0" anchor="ctr"/>
          <a:lstStyle>
            <a:defPPr>
              <a:defRPr lang="ru-RU"/>
            </a:defPPr>
            <a:lvl1pPr>
              <a:spcBef>
                <a:spcPts val="600"/>
              </a:spcBef>
              <a:spcAft>
                <a:spcPts val="600"/>
              </a:spcAft>
              <a:defRPr sz="1800" b="1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algn="just" defTabSz="1027640"/>
            <a:r>
              <a:rPr lang="ru-RU" dirty="0" smtClean="0">
                <a:solidFill>
                  <a:srgbClr val="4BACC6">
                    <a:lumMod val="50000"/>
                  </a:srgbClr>
                </a:solidFill>
              </a:rPr>
              <a:t>Предложение </a:t>
            </a:r>
            <a:r>
              <a:rPr lang="ru-RU" dirty="0">
                <a:solidFill>
                  <a:srgbClr val="4BACC6">
                    <a:lumMod val="50000"/>
                  </a:srgbClr>
                </a:solidFill>
              </a:rPr>
              <a:t>по </a:t>
            </a:r>
            <a:r>
              <a:rPr lang="ru-RU" dirty="0" smtClean="0">
                <a:solidFill>
                  <a:srgbClr val="4BACC6">
                    <a:lumMod val="50000"/>
                  </a:srgbClr>
                </a:solidFill>
              </a:rPr>
              <a:t>улучшению – </a:t>
            </a:r>
            <a:r>
              <a:rPr lang="ru-RU" b="0" dirty="0" smtClean="0">
                <a:solidFill>
                  <a:srgbClr val="4BACC6">
                    <a:lumMod val="50000"/>
                  </a:srgbClr>
                </a:solidFill>
              </a:rPr>
              <a:t>это </a:t>
            </a:r>
            <a:r>
              <a:rPr lang="ru-RU" b="0" dirty="0">
                <a:solidFill>
                  <a:srgbClr val="4BACC6">
                    <a:lumMod val="50000"/>
                  </a:srgbClr>
                </a:solidFill>
              </a:rPr>
              <a:t>идея работника/группы работников, направленная на усовершенствование текущих процессов. </a:t>
            </a:r>
          </a:p>
        </p:txBody>
      </p:sp>
      <p:sp>
        <p:nvSpPr>
          <p:cNvPr id="8" name="Объект 7"/>
          <p:cNvSpPr txBox="1">
            <a:spLocks/>
          </p:cNvSpPr>
          <p:nvPr/>
        </p:nvSpPr>
        <p:spPr>
          <a:xfrm>
            <a:off x="359882" y="2789382"/>
            <a:ext cx="9397115" cy="3768436"/>
          </a:xfrm>
          <a:prstGeom prst="roundRect">
            <a:avLst/>
          </a:prstGeom>
          <a:ln/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lIns="359964" tIns="0" rIns="179982" bIns="0" rtlCol="0" anchor="ctr"/>
          <a:lstStyle>
            <a:defPPr>
              <a:defRPr lang="ru-RU"/>
            </a:defPPr>
            <a:lvl1pPr>
              <a:spcBef>
                <a:spcPts val="600"/>
              </a:spcBef>
              <a:spcAft>
                <a:spcPts val="600"/>
              </a:spcAft>
              <a:defRPr sz="1800" b="1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algn="just" defTabSz="1027640"/>
            <a:r>
              <a:rPr lang="ru-RU" b="0" dirty="0" smtClean="0">
                <a:solidFill>
                  <a:srgbClr val="4BACC6">
                    <a:lumMod val="50000"/>
                  </a:srgbClr>
                </a:solidFill>
              </a:rPr>
              <a:t>Целью </a:t>
            </a:r>
            <a:r>
              <a:rPr lang="ru-RU" b="0" dirty="0">
                <a:solidFill>
                  <a:srgbClr val="4BACC6">
                    <a:lumMod val="50000"/>
                  </a:srgbClr>
                </a:solidFill>
              </a:rPr>
              <a:t>работы с </a:t>
            </a:r>
            <a:r>
              <a:rPr lang="ru-RU" b="0" dirty="0" smtClean="0">
                <a:solidFill>
                  <a:srgbClr val="4BACC6">
                    <a:lumMod val="50000"/>
                  </a:srgbClr>
                </a:solidFill>
              </a:rPr>
              <a:t>ППУ является</a:t>
            </a:r>
            <a:r>
              <a:rPr lang="ru-RU" b="0" dirty="0">
                <a:solidFill>
                  <a:srgbClr val="4BACC6">
                    <a:lumMod val="50000"/>
                  </a:srgbClr>
                </a:solidFill>
              </a:rPr>
              <a:t>:</a:t>
            </a:r>
          </a:p>
          <a:p>
            <a:pPr algn="just" defTabSz="1027640"/>
            <a:r>
              <a:rPr lang="ru-RU" b="0" dirty="0" smtClean="0">
                <a:solidFill>
                  <a:srgbClr val="4BACC6">
                    <a:lumMod val="50000"/>
                  </a:srgbClr>
                </a:solidFill>
              </a:rPr>
              <a:t>- повышение </a:t>
            </a:r>
            <a:r>
              <a:rPr lang="ru-RU" b="0" dirty="0">
                <a:solidFill>
                  <a:srgbClr val="4BACC6">
                    <a:lumMod val="50000"/>
                  </a:srgbClr>
                </a:solidFill>
              </a:rPr>
              <a:t>заинтересованности работников предприятия в увеличении </a:t>
            </a:r>
            <a:r>
              <a:rPr lang="ru-RU" b="0" dirty="0" smtClean="0">
                <a:solidFill>
                  <a:srgbClr val="4BACC6">
                    <a:lumMod val="50000"/>
                  </a:srgbClr>
                </a:solidFill>
              </a:rPr>
              <a:t>эффективности </a:t>
            </a:r>
            <a:r>
              <a:rPr lang="ru-RU" b="0" dirty="0">
                <a:solidFill>
                  <a:srgbClr val="4BACC6">
                    <a:lumMod val="50000"/>
                  </a:srgbClr>
                </a:solidFill>
              </a:rPr>
              <a:t>процессов;</a:t>
            </a:r>
          </a:p>
          <a:p>
            <a:pPr algn="just" defTabSz="1027640"/>
            <a:r>
              <a:rPr lang="ru-RU" b="0" dirty="0" smtClean="0">
                <a:solidFill>
                  <a:srgbClr val="4BACC6">
                    <a:lumMod val="50000"/>
                  </a:srgbClr>
                </a:solidFill>
              </a:rPr>
              <a:t>- увеличение </a:t>
            </a:r>
            <a:r>
              <a:rPr lang="ru-RU" b="0" dirty="0">
                <a:solidFill>
                  <a:srgbClr val="4BACC6">
                    <a:lumMod val="50000"/>
                  </a:srgbClr>
                </a:solidFill>
              </a:rPr>
              <a:t>вовлеченности работников предприятия в процесс развития ПСР;</a:t>
            </a:r>
          </a:p>
          <a:p>
            <a:pPr algn="just" defTabSz="1027640"/>
            <a:r>
              <a:rPr lang="ru-RU" b="0" dirty="0" smtClean="0">
                <a:solidFill>
                  <a:srgbClr val="4BACC6">
                    <a:lumMod val="50000"/>
                  </a:srgbClr>
                </a:solidFill>
              </a:rPr>
              <a:t>- развитие </a:t>
            </a:r>
            <a:r>
              <a:rPr lang="ru-RU" b="0" dirty="0">
                <a:solidFill>
                  <a:srgbClr val="4BACC6">
                    <a:lumMod val="50000"/>
                  </a:srgbClr>
                </a:solidFill>
              </a:rPr>
              <a:t>корпоративной культуры, направленное на неприемлемость потерь рабочего времени и ресурсов, повышение инициативности и ответственности за </a:t>
            </a:r>
            <a:r>
              <a:rPr lang="ru-RU" b="0" dirty="0" smtClean="0">
                <a:solidFill>
                  <a:srgbClr val="4BACC6">
                    <a:lumMod val="50000"/>
                  </a:srgbClr>
                </a:solidFill>
              </a:rPr>
              <a:t>результат</a:t>
            </a:r>
            <a:r>
              <a:rPr lang="ru-RU" b="0" dirty="0">
                <a:solidFill>
                  <a:srgbClr val="4BACC6">
                    <a:lumMod val="50000"/>
                  </a:srgbClr>
                </a:solidFill>
              </a:rPr>
              <a:t>;</a:t>
            </a:r>
          </a:p>
          <a:p>
            <a:pPr algn="just" defTabSz="1027640"/>
            <a:r>
              <a:rPr lang="ru-RU" b="0" dirty="0" smtClean="0">
                <a:solidFill>
                  <a:srgbClr val="4BACC6">
                    <a:lumMod val="50000"/>
                  </a:srgbClr>
                </a:solidFill>
              </a:rPr>
              <a:t>- корректная </a:t>
            </a:r>
            <a:r>
              <a:rPr lang="ru-RU" b="0" dirty="0">
                <a:solidFill>
                  <a:srgbClr val="4BACC6">
                    <a:lumMod val="50000"/>
                  </a:srgbClr>
                </a:solidFill>
              </a:rPr>
              <a:t>оценка, учёт и подтверждение экономического эффекта от использования ППУ.</a:t>
            </a:r>
          </a:p>
        </p:txBody>
      </p:sp>
    </p:spTree>
    <p:extLst>
      <p:ext uri="{BB962C8B-B14F-4D97-AF65-F5344CB8AC3E}">
        <p14:creationId xmlns:p14="http://schemas.microsoft.com/office/powerpoint/2010/main" val="14037744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Объект 4" hidden="1"/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0" y="0"/>
          <a:ext cx="158750" cy="1587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4502" name="think-cell Slide" r:id="rId7" imgW="360" imgH="360" progId="">
                  <p:embed/>
                </p:oleObj>
              </mc:Choice>
              <mc:Fallback>
                <p:oleObj name="think-cell Slide" r:id="rId7" imgW="360" imgH="360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158750" cy="1587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/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/>
        <p:txBody>
          <a:bodyPr/>
          <a:lstStyle/>
          <a:p>
            <a:r>
              <a:rPr lang="ru-RU" dirty="0" smtClean="0">
                <a:latin typeface="Arial" pitchFamily="34" charset="0"/>
                <a:cs typeface="Arial" panose="020B0604020202020204" pitchFamily="34" charset="0"/>
              </a:rPr>
              <a:t>Пример бланка ППУ</a:t>
            </a:r>
            <a:endParaRPr lang="ru-RU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  <p:custDataLst>
              <p:tags r:id="rId4"/>
            </p:custDataLst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pPr/>
              <a:t>55</a:t>
            </a:fld>
            <a:endParaRPr lang="ru-RU" dirty="0">
              <a:solidFill>
                <a:prstClr val="white"/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207874" name="Рисунок 3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5181" y="1327800"/>
            <a:ext cx="7747074" cy="5433771"/>
          </a:xfrm>
          <a:prstGeom prst="rect">
            <a:avLst/>
          </a:prstGeom>
          <a:noFill/>
          <a:ln w="9525">
            <a:solidFill>
              <a:schemeClr val="tx2">
                <a:lumMod val="50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9768576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Объект 4" hidden="1"/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0" y="0"/>
          <a:ext cx="158750" cy="1587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5526" name="think-cell Slide" r:id="rId7" imgW="360" imgH="360" progId="">
                  <p:embed/>
                </p:oleObj>
              </mc:Choice>
              <mc:Fallback>
                <p:oleObj name="think-cell Slide" r:id="rId7" imgW="360" imgH="360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158750" cy="1587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/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/>
        <p:txBody>
          <a:bodyPr/>
          <a:lstStyle/>
          <a:p>
            <a:r>
              <a:rPr lang="ru-RU" dirty="0" smtClean="0">
                <a:latin typeface="Arial" pitchFamily="34" charset="0"/>
                <a:cs typeface="Arial" panose="020B0604020202020204" pitchFamily="34" charset="0"/>
              </a:rPr>
              <a:t>Пример бланка ППУ</a:t>
            </a:r>
            <a:endParaRPr lang="ru-RU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  <p:custDataLst>
              <p:tags r:id="rId4"/>
            </p:custDataLst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pPr/>
              <a:t>56</a:t>
            </a:fld>
            <a:endParaRPr lang="ru-RU" dirty="0">
              <a:solidFill>
                <a:prstClr val="white"/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208898" name="Рисунок 4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3151" y="1346848"/>
            <a:ext cx="7821540" cy="5426871"/>
          </a:xfrm>
          <a:prstGeom prst="rect">
            <a:avLst/>
          </a:prstGeom>
          <a:noFill/>
          <a:ln w="9525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9745618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Объект 4" hidden="1"/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0" y="0"/>
          <a:ext cx="158750" cy="1587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6550" name="think-cell Slide" r:id="rId7" imgW="360" imgH="360" progId="">
                  <p:embed/>
                </p:oleObj>
              </mc:Choice>
              <mc:Fallback>
                <p:oleObj name="think-cell Slide" r:id="rId7" imgW="360" imgH="360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158750" cy="1587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/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/>
        <p:txBody>
          <a:bodyPr/>
          <a:lstStyle/>
          <a:p>
            <a:r>
              <a:rPr lang="ru-RU" dirty="0" smtClean="0">
                <a:latin typeface="Arial" pitchFamily="34" charset="0"/>
                <a:cs typeface="Arial" panose="020B0604020202020204" pitchFamily="34" charset="0"/>
              </a:rPr>
              <a:t>Пример бланка ППУ</a:t>
            </a:r>
            <a:endParaRPr lang="ru-RU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  <p:custDataLst>
              <p:tags r:id="rId4"/>
            </p:custDataLst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pPr/>
              <a:t>57</a:t>
            </a:fld>
            <a:endParaRPr lang="ru-RU" dirty="0">
              <a:solidFill>
                <a:prstClr val="white"/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3" name="Рисунок 2"/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8" t="3974" r="5660" b="2334"/>
          <a:stretch/>
        </p:blipFill>
        <p:spPr>
          <a:xfrm rot="5400000">
            <a:off x="2223488" y="67130"/>
            <a:ext cx="5408222" cy="80079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609359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Объект 4" hidden="1"/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0" y="0"/>
          <a:ext cx="158750" cy="1587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7574" name="think-cell Slide" r:id="rId7" imgW="360" imgH="360" progId="">
                  <p:embed/>
                </p:oleObj>
              </mc:Choice>
              <mc:Fallback>
                <p:oleObj name="think-cell Slide" r:id="rId7" imgW="360" imgH="360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158750" cy="1587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/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/>
        <p:txBody>
          <a:bodyPr/>
          <a:lstStyle/>
          <a:p>
            <a:r>
              <a:rPr lang="ru-RU" dirty="0" smtClean="0">
                <a:latin typeface="Arial" pitchFamily="34" charset="0"/>
                <a:cs typeface="Arial" panose="020B0604020202020204" pitchFamily="34" charset="0"/>
              </a:rPr>
              <a:t>Пример бланка ППУ</a:t>
            </a:r>
            <a:endParaRPr lang="ru-RU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  <p:custDataLst>
              <p:tags r:id="rId4"/>
            </p:custDataLst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pPr/>
              <a:t>58</a:t>
            </a:fld>
            <a:endParaRPr lang="ru-RU" dirty="0">
              <a:solidFill>
                <a:prstClr val="white"/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8" name="Рисунок 7"/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42" t="921" r="11481" b="991"/>
          <a:stretch/>
        </p:blipFill>
        <p:spPr>
          <a:xfrm rot="5400000">
            <a:off x="2377861" y="-188845"/>
            <a:ext cx="5376565" cy="86175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093846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5"/>
          <p:cNvSpPr>
            <a:spLocks noGrp="1"/>
          </p:cNvSpPr>
          <p:nvPr>
            <p:ph type="ctrTitle"/>
          </p:nvPr>
        </p:nvSpPr>
        <p:spPr>
          <a:xfrm>
            <a:off x="3282300" y="2329393"/>
            <a:ext cx="4681393" cy="1431738"/>
          </a:xfrm>
        </p:spPr>
        <p:txBody>
          <a:bodyPr anchor="ctr"/>
          <a:lstStyle/>
          <a:p>
            <a:r>
              <a:rPr lang="ru-RU" dirty="0" smtClean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Спасибо за участие!</a:t>
            </a:r>
            <a:br>
              <a:rPr lang="ru-RU" dirty="0" smtClean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endParaRPr lang="ru-RU" dirty="0">
              <a:solidFill>
                <a:schemeClr val="accent5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5" name="Рисунок 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9969" y="1440333"/>
            <a:ext cx="1620207" cy="46415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35857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smtClean="0">
                <a:latin typeface="Arial" pitchFamily="34" charset="0"/>
                <a:cs typeface="Arial" panose="020B0604020202020204" pitchFamily="34" charset="0"/>
              </a:rPr>
              <a:t>Из чего состоит процесс</a:t>
            </a:r>
            <a:endParaRPr lang="ru-RU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latin typeface="Arial" pitchFamily="34" charset="0"/>
                <a:cs typeface="Arial" pitchFamily="34" charset="0"/>
              </a:rPr>
              <a:pPr/>
              <a:t>6</a:t>
            </a:fld>
            <a:endParaRPr lang="ru-RU" dirty="0">
              <a:latin typeface="Arial" pitchFamily="34" charset="0"/>
              <a:cs typeface="Arial" pitchFamily="34" charset="0"/>
            </a:endParaRPr>
          </a:p>
        </p:txBody>
      </p:sp>
      <p:pic>
        <p:nvPicPr>
          <p:cNvPr id="6" name="Рисунок 5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29944" y="2274248"/>
            <a:ext cx="643799" cy="1844368"/>
          </a:xfrm>
          <a:prstGeom prst="rect">
            <a:avLst/>
          </a:prstGeom>
        </p:spPr>
      </p:pic>
      <p:sp>
        <p:nvSpPr>
          <p:cNvPr id="8" name="Объект 8"/>
          <p:cNvSpPr>
            <a:spLocks noGrp="1"/>
          </p:cNvSpPr>
          <p:nvPr>
            <p:ph idx="1"/>
          </p:nvPr>
        </p:nvSpPr>
        <p:spPr>
          <a:xfrm>
            <a:off x="1044038" y="1692399"/>
            <a:ext cx="8496944" cy="374694"/>
          </a:xfrm>
        </p:spPr>
        <p:txBody>
          <a:bodyPr/>
          <a:lstStyle/>
          <a:p>
            <a:r>
              <a:rPr lang="ru-RU" sz="1800" b="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anose="020B0604020202020204" pitchFamily="34" charset="0"/>
              </a:rPr>
              <a:t>Любой процесс создания продукта можно разделить на три вида работ:</a:t>
            </a:r>
          </a:p>
        </p:txBody>
      </p:sp>
      <p:sp>
        <p:nvSpPr>
          <p:cNvPr id="13" name="Объект 8"/>
          <p:cNvSpPr txBox="1">
            <a:spLocks/>
          </p:cNvSpPr>
          <p:nvPr/>
        </p:nvSpPr>
        <p:spPr>
          <a:xfrm>
            <a:off x="563514" y="4237655"/>
            <a:ext cx="610255" cy="21323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l" defTabSz="457200" rtl="0" eaLnBrk="1" latinLnBrk="0" hangingPunct="1">
              <a:spcBef>
                <a:spcPts val="0"/>
              </a:spcBef>
              <a:buClr>
                <a:schemeClr val="tx2"/>
              </a:buClr>
              <a:buFont typeface="Arial"/>
              <a:buNone/>
              <a:defRPr sz="1800" kern="1200" cap="all" baseline="0">
                <a:solidFill>
                  <a:schemeClr val="tx1">
                    <a:lumMod val="90000"/>
                    <a:lumOff val="1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0" indent="0" algn="l" defTabSz="457200" rtl="0" eaLnBrk="1" latinLnBrk="0" hangingPunct="1">
              <a:spcBef>
                <a:spcPts val="0"/>
              </a:spcBef>
              <a:buClr>
                <a:schemeClr val="tx2"/>
              </a:buClr>
              <a:buFont typeface="Arial" panose="020B0604020202020204" pitchFamily="34" charset="0"/>
              <a:buNone/>
              <a:defRPr sz="1800" kern="1200">
                <a:solidFill>
                  <a:schemeClr val="tx1">
                    <a:lumMod val="90000"/>
                    <a:lumOff val="1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80000" indent="-180000" algn="l" defTabSz="457200" rtl="0" eaLnBrk="1" latinLnBrk="0" hangingPunct="1">
              <a:spcBef>
                <a:spcPts val="0"/>
              </a:spcBef>
              <a:buClr>
                <a:schemeClr val="tx2"/>
              </a:buClr>
              <a:buFont typeface="Arial" panose="020B0604020202020204" pitchFamily="34" charset="0"/>
              <a:buChar char="•"/>
              <a:defRPr sz="1800" b="0" i="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457200" rtl="0" eaLnBrk="1" latinLnBrk="0" hangingPunct="1">
              <a:spcBef>
                <a:spcPts val="0"/>
              </a:spcBef>
              <a:buFont typeface="Arial"/>
              <a:buNone/>
              <a:defRPr sz="1800" b="1" i="0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0" indent="0" algn="l" defTabSz="457200" rtl="0" eaLnBrk="1" latinLnBrk="0" hangingPunct="1">
              <a:spcBef>
                <a:spcPts val="0"/>
              </a:spcBef>
              <a:buFont typeface="Arial"/>
              <a:buNone/>
              <a:defRPr sz="1800" b="0" i="1" kern="1200" baseline="0">
                <a:solidFill>
                  <a:schemeClr val="tx1">
                    <a:lumMod val="90000"/>
                    <a:lumOff val="1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1" algn="ctr"/>
            <a:r>
              <a:rPr lang="ru-RU" sz="160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anose="020B0604020202020204" pitchFamily="34" charset="0"/>
              </a:rPr>
              <a:t>Я</a:t>
            </a:r>
          </a:p>
        </p:txBody>
      </p:sp>
      <p:sp>
        <p:nvSpPr>
          <p:cNvPr id="14" name="Объект 8"/>
          <p:cNvSpPr txBox="1">
            <a:spLocks/>
          </p:cNvSpPr>
          <p:nvPr/>
        </p:nvSpPr>
        <p:spPr>
          <a:xfrm>
            <a:off x="8901536" y="4254570"/>
            <a:ext cx="1179588" cy="246141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l" defTabSz="457200" rtl="0" eaLnBrk="1" latinLnBrk="0" hangingPunct="1">
              <a:spcBef>
                <a:spcPts val="0"/>
              </a:spcBef>
              <a:buClr>
                <a:schemeClr val="tx2"/>
              </a:buClr>
              <a:buFont typeface="Arial"/>
              <a:buNone/>
              <a:defRPr sz="1800" kern="1200" cap="all" baseline="0">
                <a:solidFill>
                  <a:schemeClr val="tx1">
                    <a:lumMod val="90000"/>
                    <a:lumOff val="1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0" indent="0" algn="l" defTabSz="457200" rtl="0" eaLnBrk="1" latinLnBrk="0" hangingPunct="1">
              <a:spcBef>
                <a:spcPts val="0"/>
              </a:spcBef>
              <a:buClr>
                <a:schemeClr val="tx2"/>
              </a:buClr>
              <a:buFont typeface="Arial" panose="020B0604020202020204" pitchFamily="34" charset="0"/>
              <a:buNone/>
              <a:defRPr sz="1800" kern="1200">
                <a:solidFill>
                  <a:schemeClr val="tx1">
                    <a:lumMod val="90000"/>
                    <a:lumOff val="1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80000" indent="-180000" algn="l" defTabSz="457200" rtl="0" eaLnBrk="1" latinLnBrk="0" hangingPunct="1">
              <a:spcBef>
                <a:spcPts val="0"/>
              </a:spcBef>
              <a:buClr>
                <a:schemeClr val="tx2"/>
              </a:buClr>
              <a:buFont typeface="Arial" panose="020B0604020202020204" pitchFamily="34" charset="0"/>
              <a:buChar char="•"/>
              <a:defRPr sz="1800" b="0" i="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457200" rtl="0" eaLnBrk="1" latinLnBrk="0" hangingPunct="1">
              <a:spcBef>
                <a:spcPts val="0"/>
              </a:spcBef>
              <a:buFont typeface="Arial"/>
              <a:buNone/>
              <a:defRPr sz="1800" b="1" i="0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0" indent="0" algn="l" defTabSz="457200" rtl="0" eaLnBrk="1" latinLnBrk="0" hangingPunct="1">
              <a:spcBef>
                <a:spcPts val="0"/>
              </a:spcBef>
              <a:buFont typeface="Arial"/>
              <a:buNone/>
              <a:defRPr sz="1800" b="0" i="1" kern="1200" baseline="0">
                <a:solidFill>
                  <a:schemeClr val="tx1">
                    <a:lumMod val="90000"/>
                    <a:lumOff val="1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1" algn="ctr"/>
            <a:r>
              <a:rPr lang="ru-RU" sz="160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anose="020B0604020202020204" pitchFamily="34" charset="0"/>
              </a:rPr>
              <a:t>Заказчик</a:t>
            </a:r>
          </a:p>
        </p:txBody>
      </p:sp>
      <p:grpSp>
        <p:nvGrpSpPr>
          <p:cNvPr id="3" name="Группа 2"/>
          <p:cNvGrpSpPr/>
          <p:nvPr/>
        </p:nvGrpSpPr>
        <p:grpSpPr>
          <a:xfrm>
            <a:off x="611982" y="2810529"/>
            <a:ext cx="9863874" cy="3418380"/>
            <a:chOff x="611982" y="2810523"/>
            <a:chExt cx="9863874" cy="3418380"/>
          </a:xfrm>
        </p:grpSpPr>
        <p:cxnSp>
          <p:nvCxnSpPr>
            <p:cNvPr id="5" name="Прямая соединительная линия 4"/>
            <p:cNvCxnSpPr/>
            <p:nvPr/>
          </p:nvCxnSpPr>
          <p:spPr>
            <a:xfrm>
              <a:off x="1759288" y="3006087"/>
              <a:ext cx="6357391" cy="0"/>
            </a:xfrm>
            <a:prstGeom prst="line">
              <a:avLst/>
            </a:prstGeom>
            <a:ln w="76200">
              <a:solidFill>
                <a:srgbClr val="215968"/>
              </a:solidFill>
              <a:headEnd type="none" w="med" len="med"/>
              <a:tailEnd type="triangle" w="med" len="med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Объект 8"/>
            <p:cNvSpPr txBox="1">
              <a:spLocks/>
            </p:cNvSpPr>
            <p:nvPr/>
          </p:nvSpPr>
          <p:spPr>
            <a:xfrm>
              <a:off x="1101863" y="4756925"/>
              <a:ext cx="2011530" cy="1471978"/>
            </a:xfrm>
            <a:prstGeom prst="rect">
              <a:avLst/>
            </a:prstGeom>
          </p:spPr>
          <p:txBody>
            <a:bodyPr vert="horz" lIns="0" tIns="0" rIns="0" bIns="0" rtlCol="0">
              <a:noAutofit/>
            </a:bodyPr>
            <a:lstStyle>
              <a:lvl1pPr marL="0" indent="0" algn="l" defTabSz="457200" rtl="0" eaLnBrk="1" latinLnBrk="0" hangingPunct="1">
                <a:spcBef>
                  <a:spcPts val="0"/>
                </a:spcBef>
                <a:buClr>
                  <a:schemeClr val="tx2"/>
                </a:buClr>
                <a:buFont typeface="Arial"/>
                <a:buNone/>
                <a:defRPr sz="1800" kern="1200" cap="all" baseline="0">
                  <a:solidFill>
                    <a:schemeClr val="tx1">
                      <a:lumMod val="90000"/>
                      <a:lumOff val="10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0" indent="0" algn="l" defTabSz="457200" rtl="0" eaLnBrk="1" latinLnBrk="0" hangingPunct="1">
                <a:spcBef>
                  <a:spcPts val="0"/>
                </a:spcBef>
                <a:buClr>
                  <a:schemeClr val="tx2"/>
                </a:buClr>
                <a:buFont typeface="Arial" panose="020B0604020202020204" pitchFamily="34" charset="0"/>
                <a:buNone/>
                <a:defRPr sz="1800" kern="1200">
                  <a:solidFill>
                    <a:schemeClr val="tx1">
                      <a:lumMod val="90000"/>
                      <a:lumOff val="10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80000" indent="-180000" algn="l" defTabSz="457200" rtl="0" eaLnBrk="1" latinLnBrk="0" hangingPunct="1">
                <a:spcBef>
                  <a:spcPts val="0"/>
                </a:spcBef>
                <a:buClr>
                  <a:schemeClr val="tx2"/>
                </a:buClr>
                <a:buFont typeface="Arial" panose="020B0604020202020204" pitchFamily="34" charset="0"/>
                <a:buChar char="•"/>
                <a:defRPr sz="1800" b="0" i="0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457200" rtl="0" eaLnBrk="1" latinLnBrk="0" hangingPunct="1">
                <a:spcBef>
                  <a:spcPts val="0"/>
                </a:spcBef>
                <a:buFont typeface="Arial"/>
                <a:buNone/>
                <a:defRPr sz="1800" b="1" i="0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457200" rtl="0" eaLnBrk="1" latinLnBrk="0" hangingPunct="1">
                <a:spcBef>
                  <a:spcPts val="0"/>
                </a:spcBef>
                <a:buFont typeface="Arial"/>
                <a:buNone/>
                <a:defRPr sz="1800" b="0" i="1" kern="1200" baseline="0">
                  <a:solidFill>
                    <a:schemeClr val="tx1">
                      <a:lumMod val="90000"/>
                      <a:lumOff val="10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ru-RU" b="1" dirty="0" smtClean="0">
                  <a:solidFill>
                    <a:schemeClr val="accent5">
                      <a:lumMod val="50000"/>
                    </a:schemeClr>
                  </a:solidFill>
                  <a:latin typeface="Arial" pitchFamily="34" charset="0"/>
                  <a:cs typeface="Arial" panose="020B0604020202020204" pitchFamily="34" charset="0"/>
                </a:rPr>
                <a:t>Потери</a:t>
              </a:r>
              <a:endParaRPr lang="ru-RU" b="1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pPr lvl="1"/>
              <a:r>
                <a:rPr lang="ru-RU" dirty="0">
                  <a:solidFill>
                    <a:schemeClr val="accent5">
                      <a:lumMod val="50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Работа, которая не добавляет ценности продукту</a:t>
              </a:r>
            </a:p>
          </p:txBody>
        </p:sp>
        <p:sp>
          <p:nvSpPr>
            <p:cNvPr id="10" name="Объект 8"/>
            <p:cNvSpPr txBox="1">
              <a:spLocks/>
            </p:cNvSpPr>
            <p:nvPr/>
          </p:nvSpPr>
          <p:spPr>
            <a:xfrm>
              <a:off x="3643641" y="4756925"/>
              <a:ext cx="2935145" cy="1397644"/>
            </a:xfrm>
            <a:prstGeom prst="rect">
              <a:avLst/>
            </a:prstGeom>
          </p:spPr>
          <p:txBody>
            <a:bodyPr vert="horz" lIns="0" tIns="0" rIns="0" bIns="0" rtlCol="0">
              <a:noAutofit/>
            </a:bodyPr>
            <a:lstStyle>
              <a:lvl1pPr marL="0" indent="0" algn="l" defTabSz="457200" rtl="0" eaLnBrk="1" latinLnBrk="0" hangingPunct="1">
                <a:spcBef>
                  <a:spcPts val="0"/>
                </a:spcBef>
                <a:buClr>
                  <a:schemeClr val="tx2"/>
                </a:buClr>
                <a:buFont typeface="Arial"/>
                <a:buNone/>
                <a:defRPr sz="1800" kern="1200" cap="all" baseline="0">
                  <a:solidFill>
                    <a:schemeClr val="tx1">
                      <a:lumMod val="90000"/>
                      <a:lumOff val="10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0" indent="0" algn="l" defTabSz="457200" rtl="0" eaLnBrk="1" latinLnBrk="0" hangingPunct="1">
                <a:spcBef>
                  <a:spcPts val="0"/>
                </a:spcBef>
                <a:buClr>
                  <a:schemeClr val="tx2"/>
                </a:buClr>
                <a:buFont typeface="Arial" panose="020B0604020202020204" pitchFamily="34" charset="0"/>
                <a:buNone/>
                <a:defRPr sz="1800" kern="1200">
                  <a:solidFill>
                    <a:schemeClr val="tx1">
                      <a:lumMod val="90000"/>
                      <a:lumOff val="10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80000" indent="-180000" algn="l" defTabSz="457200" rtl="0" eaLnBrk="1" latinLnBrk="0" hangingPunct="1">
                <a:spcBef>
                  <a:spcPts val="0"/>
                </a:spcBef>
                <a:buClr>
                  <a:schemeClr val="tx2"/>
                </a:buClr>
                <a:buFont typeface="Arial" panose="020B0604020202020204" pitchFamily="34" charset="0"/>
                <a:buChar char="•"/>
                <a:defRPr sz="1800" b="0" i="0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457200" rtl="0" eaLnBrk="1" latinLnBrk="0" hangingPunct="1">
                <a:spcBef>
                  <a:spcPts val="0"/>
                </a:spcBef>
                <a:buFont typeface="Arial"/>
                <a:buNone/>
                <a:defRPr sz="1800" b="1" i="0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457200" rtl="0" eaLnBrk="1" latinLnBrk="0" hangingPunct="1">
                <a:spcBef>
                  <a:spcPts val="0"/>
                </a:spcBef>
                <a:buFont typeface="Arial"/>
                <a:buNone/>
                <a:defRPr sz="1800" b="0" i="1" kern="1200" baseline="0">
                  <a:solidFill>
                    <a:schemeClr val="tx1">
                      <a:lumMod val="90000"/>
                      <a:lumOff val="10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ru-RU" b="1" dirty="0">
                  <a:solidFill>
                    <a:schemeClr val="accent5">
                      <a:lumMod val="50000"/>
                    </a:schemeClr>
                  </a:solidFill>
                  <a:latin typeface="Arial" pitchFamily="34" charset="0"/>
                  <a:cs typeface="Arial" panose="020B0604020202020204" pitchFamily="34" charset="0"/>
                </a:rPr>
                <a:t>Незначимая работа</a:t>
              </a:r>
            </a:p>
            <a:p>
              <a:pPr lvl="1"/>
              <a:r>
                <a:rPr lang="ru-RU" dirty="0">
                  <a:solidFill>
                    <a:schemeClr val="accent5">
                      <a:lumMod val="50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Работа, которая не добавляет ценности продукту, но при текущем состоянии производства без нее обойтись невозможно</a:t>
              </a:r>
            </a:p>
          </p:txBody>
        </p:sp>
        <p:sp>
          <p:nvSpPr>
            <p:cNvPr id="11" name="Объект 8"/>
            <p:cNvSpPr txBox="1">
              <a:spLocks/>
            </p:cNvSpPr>
            <p:nvPr/>
          </p:nvSpPr>
          <p:spPr>
            <a:xfrm>
              <a:off x="7282443" y="4743679"/>
              <a:ext cx="3193413" cy="1471979"/>
            </a:xfrm>
            <a:prstGeom prst="rect">
              <a:avLst/>
            </a:prstGeom>
          </p:spPr>
          <p:txBody>
            <a:bodyPr vert="horz" lIns="0" tIns="0" rIns="0" bIns="0" rtlCol="0">
              <a:noAutofit/>
            </a:bodyPr>
            <a:lstStyle>
              <a:lvl1pPr marL="0" indent="0" algn="l" defTabSz="457200" rtl="0" eaLnBrk="1" latinLnBrk="0" hangingPunct="1">
                <a:spcBef>
                  <a:spcPts val="0"/>
                </a:spcBef>
                <a:buClr>
                  <a:schemeClr val="tx2"/>
                </a:buClr>
                <a:buFont typeface="Arial"/>
                <a:buNone/>
                <a:defRPr sz="1800" kern="1200" cap="all" baseline="0">
                  <a:solidFill>
                    <a:schemeClr val="tx1">
                      <a:lumMod val="90000"/>
                      <a:lumOff val="10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0" indent="0" algn="l" defTabSz="457200" rtl="0" eaLnBrk="1" latinLnBrk="0" hangingPunct="1">
                <a:spcBef>
                  <a:spcPts val="0"/>
                </a:spcBef>
                <a:buClr>
                  <a:schemeClr val="tx2"/>
                </a:buClr>
                <a:buFont typeface="Arial" panose="020B0604020202020204" pitchFamily="34" charset="0"/>
                <a:buNone/>
                <a:defRPr sz="1800" kern="1200">
                  <a:solidFill>
                    <a:schemeClr val="tx1">
                      <a:lumMod val="90000"/>
                      <a:lumOff val="10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80000" indent="-180000" algn="l" defTabSz="457200" rtl="0" eaLnBrk="1" latinLnBrk="0" hangingPunct="1">
                <a:spcBef>
                  <a:spcPts val="0"/>
                </a:spcBef>
                <a:buClr>
                  <a:schemeClr val="tx2"/>
                </a:buClr>
                <a:buFont typeface="Arial" panose="020B0604020202020204" pitchFamily="34" charset="0"/>
                <a:buChar char="•"/>
                <a:defRPr sz="1800" b="0" i="0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457200" rtl="0" eaLnBrk="1" latinLnBrk="0" hangingPunct="1">
                <a:spcBef>
                  <a:spcPts val="0"/>
                </a:spcBef>
                <a:buFont typeface="Arial"/>
                <a:buNone/>
                <a:defRPr sz="1800" b="1" i="0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457200" rtl="0" eaLnBrk="1" latinLnBrk="0" hangingPunct="1">
                <a:spcBef>
                  <a:spcPts val="0"/>
                </a:spcBef>
                <a:buFont typeface="Arial"/>
                <a:buNone/>
                <a:defRPr sz="1800" b="0" i="1" kern="1200" baseline="0">
                  <a:solidFill>
                    <a:schemeClr val="tx1">
                      <a:lumMod val="90000"/>
                      <a:lumOff val="10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ru-RU" b="1" dirty="0">
                  <a:solidFill>
                    <a:schemeClr val="accent5">
                      <a:lumMod val="50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Значимая работа</a:t>
              </a:r>
            </a:p>
            <a:p>
              <a:pPr lvl="1"/>
              <a:r>
                <a:rPr lang="ru-RU" dirty="0">
                  <a:solidFill>
                    <a:schemeClr val="accent5">
                      <a:lumMod val="50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Работа, которую необходимо выполнять для обеспечения требований заказчика </a:t>
              </a:r>
              <a:endParaRPr lang="en-US" dirty="0" smtClean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pPr lvl="1"/>
              <a:r>
                <a:rPr lang="ru-RU" dirty="0" smtClean="0">
                  <a:solidFill>
                    <a:schemeClr val="accent5">
                      <a:lumMod val="50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и </a:t>
              </a:r>
              <a:r>
                <a:rPr lang="ru-RU" dirty="0">
                  <a:solidFill>
                    <a:schemeClr val="accent5">
                      <a:lumMod val="50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добавления </a:t>
              </a:r>
              <a:r>
                <a:rPr lang="ru-RU" dirty="0" smtClean="0">
                  <a:solidFill>
                    <a:schemeClr val="accent5">
                      <a:lumMod val="50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ценност</a:t>
              </a:r>
              <a:r>
                <a:rPr lang="ru-RU" dirty="0">
                  <a:solidFill>
                    <a:schemeClr val="accent5">
                      <a:lumMod val="50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и</a:t>
              </a:r>
            </a:p>
          </p:txBody>
        </p:sp>
        <p:sp>
          <p:nvSpPr>
            <p:cNvPr id="12" name="Объект 8"/>
            <p:cNvSpPr txBox="1">
              <a:spLocks/>
            </p:cNvSpPr>
            <p:nvPr/>
          </p:nvSpPr>
          <p:spPr>
            <a:xfrm>
              <a:off x="4140374" y="2810523"/>
              <a:ext cx="1371360" cy="371462"/>
            </a:xfrm>
            <a:prstGeom prst="rect">
              <a:avLst/>
            </a:prstGeom>
            <a:solidFill>
              <a:schemeClr val="bg1"/>
            </a:solidFill>
          </p:spPr>
          <p:txBody>
            <a:bodyPr vert="horz" lIns="0" tIns="0" rIns="0" bIns="0" rtlCol="0" anchor="ctr" anchorCtr="0">
              <a:noAutofit/>
            </a:bodyPr>
            <a:lstStyle>
              <a:lvl1pPr marL="0" indent="0" algn="l" defTabSz="457200" rtl="0" eaLnBrk="1" latinLnBrk="0" hangingPunct="1">
                <a:spcBef>
                  <a:spcPts val="0"/>
                </a:spcBef>
                <a:buClr>
                  <a:schemeClr val="tx2"/>
                </a:buClr>
                <a:buFont typeface="Arial"/>
                <a:buNone/>
                <a:defRPr sz="1800" kern="1200" cap="all" baseline="0">
                  <a:solidFill>
                    <a:schemeClr val="tx1">
                      <a:lumMod val="90000"/>
                      <a:lumOff val="10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0" indent="0" algn="l" defTabSz="457200" rtl="0" eaLnBrk="1" latinLnBrk="0" hangingPunct="1">
                <a:spcBef>
                  <a:spcPts val="0"/>
                </a:spcBef>
                <a:buClr>
                  <a:schemeClr val="tx2"/>
                </a:buClr>
                <a:buFont typeface="Arial" panose="020B0604020202020204" pitchFamily="34" charset="0"/>
                <a:buNone/>
                <a:defRPr sz="1800" kern="1200">
                  <a:solidFill>
                    <a:schemeClr val="tx1">
                      <a:lumMod val="90000"/>
                      <a:lumOff val="10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80000" indent="-180000" algn="l" defTabSz="457200" rtl="0" eaLnBrk="1" latinLnBrk="0" hangingPunct="1">
                <a:spcBef>
                  <a:spcPts val="0"/>
                </a:spcBef>
                <a:buClr>
                  <a:schemeClr val="tx2"/>
                </a:buClr>
                <a:buFont typeface="Arial" panose="020B0604020202020204" pitchFamily="34" charset="0"/>
                <a:buChar char="•"/>
                <a:defRPr sz="1800" b="0" i="0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457200" rtl="0" eaLnBrk="1" latinLnBrk="0" hangingPunct="1">
                <a:spcBef>
                  <a:spcPts val="0"/>
                </a:spcBef>
                <a:buFont typeface="Arial"/>
                <a:buNone/>
                <a:defRPr sz="1800" b="1" i="0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457200" rtl="0" eaLnBrk="1" latinLnBrk="0" hangingPunct="1">
                <a:spcBef>
                  <a:spcPts val="0"/>
                </a:spcBef>
                <a:buFont typeface="Arial"/>
                <a:buNone/>
                <a:defRPr sz="1800" b="0" i="1" kern="1200" baseline="0">
                  <a:solidFill>
                    <a:schemeClr val="tx1">
                      <a:lumMod val="90000"/>
                      <a:lumOff val="10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1" algn="ctr"/>
              <a:r>
                <a:rPr lang="ru-RU" b="1" cap="all" dirty="0" smtClean="0">
                  <a:solidFill>
                    <a:schemeClr val="accent5">
                      <a:lumMod val="50000"/>
                    </a:schemeClr>
                  </a:solidFill>
                  <a:latin typeface="Arial" pitchFamily="34" charset="0"/>
                  <a:cs typeface="Arial" panose="020B0604020202020204" pitchFamily="34" charset="0"/>
                </a:rPr>
                <a:t>Процесс</a:t>
              </a:r>
              <a:endParaRPr lang="ru-RU" b="1" cap="all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" name="Прямоугольник 14"/>
            <p:cNvSpPr/>
            <p:nvPr/>
          </p:nvSpPr>
          <p:spPr>
            <a:xfrm>
              <a:off x="1764110" y="3395234"/>
              <a:ext cx="4552182" cy="949036"/>
            </a:xfrm>
            <a:prstGeom prst="rect">
              <a:avLst/>
            </a:prstGeom>
            <a:solidFill>
              <a:srgbClr val="FF5D5D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180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" name="Прямоугольник 15"/>
            <p:cNvSpPr/>
            <p:nvPr/>
          </p:nvSpPr>
          <p:spPr>
            <a:xfrm>
              <a:off x="6316292" y="3395234"/>
              <a:ext cx="1070528" cy="949036"/>
            </a:xfrm>
            <a:prstGeom prst="rect">
              <a:avLst/>
            </a:prstGeom>
            <a:solidFill>
              <a:srgbClr val="00B0F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180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" name="Прямоугольник 16"/>
            <p:cNvSpPr/>
            <p:nvPr/>
          </p:nvSpPr>
          <p:spPr>
            <a:xfrm>
              <a:off x="7386820" y="3395234"/>
              <a:ext cx="574340" cy="949036"/>
            </a:xfrm>
            <a:prstGeom prst="rect">
              <a:avLst/>
            </a:prstGeom>
            <a:solidFill>
              <a:srgbClr val="92D05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180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" name="Равнобедренный треугольник 17"/>
            <p:cNvSpPr/>
            <p:nvPr/>
          </p:nvSpPr>
          <p:spPr>
            <a:xfrm rot="5400000">
              <a:off x="7079553" y="3702501"/>
              <a:ext cx="949036" cy="334503"/>
            </a:xfrm>
            <a:prstGeom prst="triangle">
              <a:avLst/>
            </a:prstGeom>
            <a:solidFill>
              <a:srgbClr val="00B0F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180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9" name="Равнобедренный треугольник 18"/>
            <p:cNvSpPr/>
            <p:nvPr/>
          </p:nvSpPr>
          <p:spPr>
            <a:xfrm rot="5400000">
              <a:off x="6009025" y="3702501"/>
              <a:ext cx="949036" cy="334503"/>
            </a:xfrm>
            <a:prstGeom prst="triangle">
              <a:avLst/>
            </a:prstGeom>
            <a:solidFill>
              <a:srgbClr val="FF5D5D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180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" name="Равнобедренный треугольник 19"/>
            <p:cNvSpPr/>
            <p:nvPr/>
          </p:nvSpPr>
          <p:spPr>
            <a:xfrm rot="5400000">
              <a:off x="7653893" y="3702501"/>
              <a:ext cx="949036" cy="334503"/>
            </a:xfrm>
            <a:prstGeom prst="triangle">
              <a:avLst/>
            </a:prstGeom>
            <a:solidFill>
              <a:srgbClr val="92D05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180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" name="Овал 20"/>
            <p:cNvSpPr/>
            <p:nvPr/>
          </p:nvSpPr>
          <p:spPr>
            <a:xfrm>
              <a:off x="2352551" y="3702501"/>
              <a:ext cx="334503" cy="334503"/>
            </a:xfrm>
            <a:prstGeom prst="ellipse">
              <a:avLst/>
            </a:prstGeom>
            <a:no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800" b="1" dirty="0">
                  <a:solidFill>
                    <a:schemeClr val="accent5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1</a:t>
              </a:r>
            </a:p>
          </p:txBody>
        </p:sp>
        <p:sp>
          <p:nvSpPr>
            <p:cNvPr id="22" name="Овал 21"/>
            <p:cNvSpPr/>
            <p:nvPr/>
          </p:nvSpPr>
          <p:spPr>
            <a:xfrm>
              <a:off x="6853197" y="3702501"/>
              <a:ext cx="334503" cy="334503"/>
            </a:xfrm>
            <a:prstGeom prst="ellipse">
              <a:avLst/>
            </a:prstGeom>
            <a:no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800" b="1" dirty="0">
                  <a:solidFill>
                    <a:schemeClr val="accent5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2</a:t>
              </a:r>
            </a:p>
          </p:txBody>
        </p:sp>
        <p:sp>
          <p:nvSpPr>
            <p:cNvPr id="23" name="Овал 22"/>
            <p:cNvSpPr/>
            <p:nvPr/>
          </p:nvSpPr>
          <p:spPr>
            <a:xfrm>
              <a:off x="7770958" y="3702501"/>
              <a:ext cx="334503" cy="334503"/>
            </a:xfrm>
            <a:prstGeom prst="ellipse">
              <a:avLst/>
            </a:prstGeom>
            <a:no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800" b="1" dirty="0">
                  <a:solidFill>
                    <a:schemeClr val="accent5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3</a:t>
              </a:r>
            </a:p>
          </p:txBody>
        </p:sp>
        <p:sp>
          <p:nvSpPr>
            <p:cNvPr id="24" name="Овал 23"/>
            <p:cNvSpPr/>
            <p:nvPr/>
          </p:nvSpPr>
          <p:spPr>
            <a:xfrm>
              <a:off x="611982" y="4744337"/>
              <a:ext cx="334503" cy="334503"/>
            </a:xfrm>
            <a:prstGeom prst="ellipse">
              <a:avLst/>
            </a:prstGeom>
            <a:solidFill>
              <a:srgbClr val="FF5D5D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800" b="1" dirty="0">
                  <a:solidFill>
                    <a:schemeClr val="accent5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1</a:t>
              </a:r>
            </a:p>
          </p:txBody>
        </p:sp>
        <p:sp>
          <p:nvSpPr>
            <p:cNvPr id="25" name="Овал 24"/>
            <p:cNvSpPr/>
            <p:nvPr/>
          </p:nvSpPr>
          <p:spPr>
            <a:xfrm>
              <a:off x="3184558" y="4743651"/>
              <a:ext cx="334503" cy="334503"/>
            </a:xfrm>
            <a:prstGeom prst="ellipse">
              <a:avLst/>
            </a:prstGeom>
            <a:solidFill>
              <a:srgbClr val="00B0F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800" b="1" dirty="0">
                  <a:solidFill>
                    <a:schemeClr val="accent5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2</a:t>
              </a:r>
            </a:p>
          </p:txBody>
        </p:sp>
        <p:sp>
          <p:nvSpPr>
            <p:cNvPr id="26" name="Овал 25"/>
            <p:cNvSpPr/>
            <p:nvPr/>
          </p:nvSpPr>
          <p:spPr>
            <a:xfrm>
              <a:off x="6830207" y="4743650"/>
              <a:ext cx="334503" cy="334503"/>
            </a:xfrm>
            <a:prstGeom prst="ellipse">
              <a:avLst/>
            </a:prstGeom>
            <a:solidFill>
              <a:srgbClr val="92D05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800" b="1" dirty="0">
                  <a:solidFill>
                    <a:schemeClr val="accent5">
                      <a:lumMod val="50000"/>
                    </a:schemeClr>
                  </a:solidFill>
                  <a:latin typeface="Arial" pitchFamily="34" charset="0"/>
                  <a:cs typeface="Arial" pitchFamily="34" charset="0"/>
                </a:rPr>
                <a:t>3</a:t>
              </a:r>
            </a:p>
          </p:txBody>
        </p:sp>
      </p:grpSp>
      <p:pic>
        <p:nvPicPr>
          <p:cNvPr id="27" name="Рисунок 26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036919" y="2396848"/>
            <a:ext cx="741206" cy="18443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203738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Объект 4" hidden="1"/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051655526"/>
              </p:ext>
            </p:extLst>
          </p:nvPr>
        </p:nvGraphicFramePr>
        <p:xfrm>
          <a:off x="0" y="5"/>
          <a:ext cx="158750" cy="1587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2297" name="think-cell Slide" r:id="rId7" imgW="360" imgH="360" progId="">
                  <p:embed/>
                </p:oleObj>
              </mc:Choice>
              <mc:Fallback>
                <p:oleObj name="think-cell Slide" r:id="rId7" imgW="360" imgH="360" progId="">
                  <p:embed/>
                  <p:pic>
                    <p:nvPicPr>
                      <p:cNvPr id="0" name="Picture 2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"/>
                        <a:ext cx="158750" cy="1587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/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/>
        <p:txBody>
          <a:bodyPr/>
          <a:lstStyle/>
          <a:p>
            <a:r>
              <a:rPr lang="ru-RU" dirty="0" smtClean="0">
                <a:latin typeface="Arial" pitchFamily="34" charset="0"/>
                <a:cs typeface="Arial" panose="020B0604020202020204" pitchFamily="34" charset="0"/>
              </a:rPr>
              <a:t>Определение СР</a:t>
            </a:r>
            <a:endParaRPr lang="ru-RU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  <p:custDataLst>
              <p:tags r:id="rId4"/>
            </p:custDataLst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latin typeface="Arial" pitchFamily="34" charset="0"/>
                <a:cs typeface="Arial" pitchFamily="34" charset="0"/>
              </a:rPr>
              <a:pPr/>
              <a:t>7</a:t>
            </a:fld>
            <a:endParaRPr lang="ru-RU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6" name="Объект 7"/>
          <p:cNvSpPr txBox="1">
            <a:spLocks/>
          </p:cNvSpPr>
          <p:nvPr/>
        </p:nvSpPr>
        <p:spPr>
          <a:xfrm>
            <a:off x="359883" y="1620391"/>
            <a:ext cx="9397115" cy="1440160"/>
          </a:xfrm>
          <a:prstGeom prst="roundRect">
            <a:avLst/>
          </a:prstGeom>
          <a:ln/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lIns="359222" tIns="0" rIns="179612" bIns="0" rtlCol="0" anchor="ctr"/>
          <a:lstStyle>
            <a:defPPr>
              <a:defRPr lang="ru-RU"/>
            </a:defPPr>
            <a:lvl1pPr>
              <a:spcBef>
                <a:spcPts val="600"/>
              </a:spcBef>
              <a:spcAft>
                <a:spcPts val="600"/>
              </a:spcAft>
              <a:defRPr sz="1800" b="1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algn="just"/>
            <a:r>
              <a:rPr lang="ru-RU" dirty="0"/>
              <a:t>Стандартизированная работа </a:t>
            </a:r>
            <a:r>
              <a:rPr lang="ru-RU" b="0" dirty="0" smtClean="0"/>
              <a:t>- </a:t>
            </a:r>
            <a:r>
              <a:rPr lang="ru-RU" b="0" dirty="0"/>
              <a:t>это инструмент для организации безопасного и эффективного производства, в основе которого лежат действия человека, гарантирующий качество продукции и исключающий </a:t>
            </a:r>
            <a:r>
              <a:rPr lang="ru-RU" b="0" dirty="0" smtClean="0"/>
              <a:t>потери.</a:t>
            </a:r>
            <a:endParaRPr lang="ru-RU" b="0" dirty="0"/>
          </a:p>
        </p:txBody>
      </p:sp>
      <p:pic>
        <p:nvPicPr>
          <p:cNvPr id="7" name="Рисунок 6"/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67599" y="4317978"/>
            <a:ext cx="717633" cy="2005597"/>
          </a:xfrm>
          <a:prstGeom prst="rect">
            <a:avLst/>
          </a:prstGeom>
        </p:spPr>
      </p:pic>
      <p:pic>
        <p:nvPicPr>
          <p:cNvPr id="3" name="Рисунок 2"/>
          <p:cNvPicPr>
            <a:picLocks noChangeAspect="1"/>
          </p:cNvPicPr>
          <p:nvPr/>
        </p:nvPicPr>
        <p:blipFill rotWithShape="1">
          <a:blip r:embed="rId10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908" t="76839" r="-1893" b="-267"/>
          <a:stretch/>
        </p:blipFill>
        <p:spPr>
          <a:xfrm>
            <a:off x="2455765" y="4693510"/>
            <a:ext cx="1351838" cy="1066477"/>
          </a:xfrm>
          <a:prstGeom prst="rect">
            <a:avLst/>
          </a:prstGeom>
        </p:spPr>
      </p:pic>
      <p:pic>
        <p:nvPicPr>
          <p:cNvPr id="8" name="Рисунок 7"/>
          <p:cNvPicPr>
            <a:picLocks noChangeAspect="1"/>
          </p:cNvPicPr>
          <p:nvPr/>
        </p:nvPicPr>
        <p:blipFill rotWithShape="1">
          <a:blip r:embed="rId10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3092" r="69723"/>
          <a:stretch/>
        </p:blipFill>
        <p:spPr>
          <a:xfrm>
            <a:off x="4563900" y="3111131"/>
            <a:ext cx="1287189" cy="1155052"/>
          </a:xfrm>
          <a:prstGeom prst="rect">
            <a:avLst/>
          </a:prstGeom>
        </p:spPr>
      </p:pic>
      <p:pic>
        <p:nvPicPr>
          <p:cNvPr id="9" name="Рисунок 8"/>
          <p:cNvPicPr>
            <a:picLocks noChangeAspect="1"/>
          </p:cNvPicPr>
          <p:nvPr/>
        </p:nvPicPr>
        <p:blipFill rotWithShape="1">
          <a:blip r:embed="rId10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662" t="73839" r="35953"/>
          <a:stretch/>
        </p:blipFill>
        <p:spPr>
          <a:xfrm>
            <a:off x="6532900" y="4678948"/>
            <a:ext cx="1234656" cy="1149007"/>
          </a:xfrm>
          <a:prstGeom prst="rect">
            <a:avLst/>
          </a:prstGeom>
        </p:spPr>
      </p:pic>
      <p:pic>
        <p:nvPicPr>
          <p:cNvPr id="10" name="Рисунок 9"/>
          <p:cNvPicPr>
            <a:picLocks noChangeAspect="1"/>
          </p:cNvPicPr>
          <p:nvPr/>
        </p:nvPicPr>
        <p:blipFill>
          <a:blip r:embed="rId11" cstate="print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149262">
            <a:off x="2827975" y="3620435"/>
            <a:ext cx="1511811" cy="480854"/>
          </a:xfrm>
          <a:prstGeom prst="rect">
            <a:avLst/>
          </a:prstGeom>
        </p:spPr>
      </p:pic>
      <p:pic>
        <p:nvPicPr>
          <p:cNvPr id="11" name="Рисунок 10"/>
          <p:cNvPicPr>
            <a:picLocks noChangeAspect="1"/>
          </p:cNvPicPr>
          <p:nvPr/>
        </p:nvPicPr>
        <p:blipFill>
          <a:blip r:embed="rId11" cstate="print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902748">
            <a:off x="5776986" y="3604898"/>
            <a:ext cx="1511810" cy="480853"/>
          </a:xfrm>
          <a:prstGeom prst="rect">
            <a:avLst/>
          </a:prstGeom>
        </p:spPr>
      </p:pic>
      <p:pic>
        <p:nvPicPr>
          <p:cNvPr id="12" name="Рисунок 11"/>
          <p:cNvPicPr>
            <a:picLocks noChangeAspect="1"/>
          </p:cNvPicPr>
          <p:nvPr/>
        </p:nvPicPr>
        <p:blipFill>
          <a:blip r:embed="rId11" cstate="print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4312928" y="6323575"/>
            <a:ext cx="1626975" cy="5174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69697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Объект 4" hidden="1"/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051655526"/>
              </p:ext>
            </p:extLst>
          </p:nvPr>
        </p:nvGraphicFramePr>
        <p:xfrm>
          <a:off x="0" y="5"/>
          <a:ext cx="158750" cy="1587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8319" name="think-cell Slide" r:id="rId7" imgW="360" imgH="360" progId="">
                  <p:embed/>
                </p:oleObj>
              </mc:Choice>
              <mc:Fallback>
                <p:oleObj name="think-cell Slide" r:id="rId7" imgW="360" imgH="360" progId="">
                  <p:embed/>
                  <p:pic>
                    <p:nvPicPr>
                      <p:cNvPr id="0" name="Object 2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"/>
                        <a:ext cx="158750" cy="1587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Заголовок 1"/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/>
        <p:txBody>
          <a:bodyPr/>
          <a:lstStyle/>
          <a:p>
            <a:r>
              <a:rPr lang="ru-RU" dirty="0" smtClean="0">
                <a:latin typeface="Arial" pitchFamily="34" charset="0"/>
                <a:cs typeface="Arial" panose="020B0604020202020204" pitchFamily="34" charset="0"/>
              </a:rPr>
              <a:t>Какие задачи решает СР</a:t>
            </a:r>
            <a:endParaRPr lang="ru-RU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  <p:custDataLst>
              <p:tags r:id="rId4"/>
            </p:custDataLst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latin typeface="Arial" pitchFamily="34" charset="0"/>
                <a:cs typeface="Arial" pitchFamily="34" charset="0"/>
              </a:rPr>
              <a:pPr/>
              <a:t>8</a:t>
            </a:fld>
            <a:endParaRPr lang="ru-RU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6" name="Rounded Rectangle 3"/>
          <p:cNvSpPr/>
          <p:nvPr/>
        </p:nvSpPr>
        <p:spPr>
          <a:xfrm>
            <a:off x="467977" y="1818421"/>
            <a:ext cx="7704909" cy="2898314"/>
          </a:xfrm>
          <a:prstGeom prst="roundRect">
            <a:avLst/>
          </a:prstGeom>
          <a:ln/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lIns="359222" tIns="0" rIns="179612" bIns="0" rtlCol="0" anchor="ctr"/>
          <a:lstStyle/>
          <a:p>
            <a:pPr marL="285162" indent="-285162"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ru-RU" sz="180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anose="020B0604020202020204" pitchFamily="34" charset="0"/>
              </a:rPr>
              <a:t>Обеспечение целевой равномерной загрузки персонала и необходимых объемов производства</a:t>
            </a:r>
          </a:p>
          <a:p>
            <a:pPr marL="285162" indent="-285162"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ru-RU" sz="180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anose="020B0604020202020204" pitchFamily="34" charset="0"/>
              </a:rPr>
              <a:t>Выявление проблемных мест (отклонение от стандарта)</a:t>
            </a:r>
          </a:p>
          <a:p>
            <a:pPr marL="285162" indent="-285162"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ru-RU" sz="180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anose="020B0604020202020204" pitchFamily="34" charset="0"/>
              </a:rPr>
              <a:t>Обучение персонала</a:t>
            </a:r>
          </a:p>
          <a:p>
            <a:pPr marL="285162" indent="-285162"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ru-RU" sz="180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anose="020B0604020202020204" pitchFamily="34" charset="0"/>
              </a:rPr>
              <a:t>Повышение эффективности процесса за счет сокращения потерь</a:t>
            </a:r>
          </a:p>
        </p:txBody>
      </p:sp>
      <p:pic>
        <p:nvPicPr>
          <p:cNvPr id="9" name="Рисунок 11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316186" y="3802686"/>
            <a:ext cx="1549620" cy="28567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69697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59910" y="360196"/>
            <a:ext cx="7740989" cy="900114"/>
          </a:xfrm>
        </p:spPr>
        <p:txBody>
          <a:bodyPr/>
          <a:lstStyle/>
          <a:p>
            <a:r>
              <a:rPr lang="ru-RU" dirty="0">
                <a:latin typeface="Arial" pitchFamily="34" charset="0"/>
                <a:cs typeface="Arial" panose="020B0604020202020204" pitchFamily="34" charset="0"/>
              </a:rPr>
              <a:t>Содержание</a:t>
            </a: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3F8BEE-CD74-4E49-9991-6A4EEEAC08F6}" type="slidenum">
              <a:rPr lang="ru-RU" smtClean="0">
                <a:latin typeface="Arial" pitchFamily="34" charset="0"/>
                <a:cs typeface="Arial" pitchFamily="34" charset="0"/>
              </a:rPr>
              <a:pPr/>
              <a:t>9</a:t>
            </a:fld>
            <a:endParaRPr lang="ru-RU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3" name="Скругленный прямоугольник 26"/>
          <p:cNvSpPr/>
          <p:nvPr/>
        </p:nvSpPr>
        <p:spPr>
          <a:xfrm>
            <a:off x="858647" y="3901569"/>
            <a:ext cx="7827836" cy="487177"/>
          </a:xfrm>
          <a:prstGeom prst="roundRect">
            <a:avLst/>
          </a:prstGeom>
          <a:solidFill>
            <a:sysClr val="window" lastClr="FFFFFF"/>
          </a:solidFill>
          <a:ln w="25400" cap="flat" cmpd="sng" algn="ctr">
            <a:solidFill>
              <a:srgbClr val="0F7C9C"/>
            </a:solidFill>
            <a:prstDash val="solid"/>
          </a:ln>
          <a:effectLst/>
        </p:spPr>
        <p:txBody>
          <a:bodyPr lIns="86892" tIns="43446" rIns="86892" bIns="43446" rtlCol="0" anchor="ctr"/>
          <a:lstStyle/>
          <a:p>
            <a:pPr defTabSz="868969">
              <a:defRPr/>
            </a:pPr>
            <a:r>
              <a:rPr lang="ru-RU" b="1" kern="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Хронометраж и работа с листом замеров времени</a:t>
            </a:r>
          </a:p>
        </p:txBody>
      </p:sp>
      <p:sp>
        <p:nvSpPr>
          <p:cNvPr id="26" name="Скругленный прямоугольник 25"/>
          <p:cNvSpPr/>
          <p:nvPr/>
        </p:nvSpPr>
        <p:spPr>
          <a:xfrm>
            <a:off x="858647" y="3217299"/>
            <a:ext cx="7827836" cy="507521"/>
          </a:xfrm>
          <a:prstGeom prst="roundRect">
            <a:avLst/>
          </a:prstGeom>
          <a:solidFill>
            <a:sysClr val="window" lastClr="FFFFFF"/>
          </a:solidFill>
          <a:ln w="25400" cap="flat" cmpd="sng" algn="ctr">
            <a:solidFill>
              <a:srgbClr val="0F7C9C"/>
            </a:solidFill>
            <a:prstDash val="solid"/>
          </a:ln>
          <a:effectLst/>
        </p:spPr>
        <p:txBody>
          <a:bodyPr lIns="86892" tIns="43446" rIns="86892" bIns="43446" rtlCol="0" anchor="ctr"/>
          <a:lstStyle/>
          <a:p>
            <a:pPr defTabSz="868969">
              <a:defRPr/>
            </a:pPr>
            <a:r>
              <a:rPr lang="ru-RU" b="1" kern="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Этапы последовательного внедрения и улучшения СР</a:t>
            </a:r>
          </a:p>
        </p:txBody>
      </p:sp>
      <p:sp>
        <p:nvSpPr>
          <p:cNvPr id="27" name="Скругленный прямоугольник 26"/>
          <p:cNvSpPr/>
          <p:nvPr/>
        </p:nvSpPr>
        <p:spPr>
          <a:xfrm>
            <a:off x="858676" y="4550487"/>
            <a:ext cx="7827835" cy="411474"/>
          </a:xfrm>
          <a:prstGeom prst="roundRect">
            <a:avLst/>
          </a:prstGeom>
          <a:solidFill>
            <a:sysClr val="window" lastClr="FFFFFF"/>
          </a:solidFill>
          <a:ln w="25400" cap="flat" cmpd="sng" algn="ctr">
            <a:solidFill>
              <a:srgbClr val="0F7C9C"/>
            </a:solidFill>
            <a:prstDash val="solid"/>
          </a:ln>
          <a:effectLst/>
        </p:spPr>
        <p:txBody>
          <a:bodyPr lIns="86892" tIns="43446" rIns="86892" bIns="43446" rtlCol="0" anchor="ctr"/>
          <a:lstStyle/>
          <a:p>
            <a:pPr defTabSz="868969">
              <a:defRPr/>
            </a:pPr>
            <a:r>
              <a:rPr lang="ru-RU" b="1" kern="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Составление документов СР</a:t>
            </a:r>
          </a:p>
        </p:txBody>
      </p:sp>
      <p:sp>
        <p:nvSpPr>
          <p:cNvPr id="29" name="Скругленный прямоугольник 28"/>
          <p:cNvSpPr/>
          <p:nvPr/>
        </p:nvSpPr>
        <p:spPr>
          <a:xfrm>
            <a:off x="858647" y="5135577"/>
            <a:ext cx="7827836" cy="878588"/>
          </a:xfrm>
          <a:prstGeom prst="roundRect">
            <a:avLst/>
          </a:prstGeom>
          <a:solidFill>
            <a:sysClr val="window" lastClr="FFFFFF"/>
          </a:solidFill>
          <a:ln w="25400" cap="flat" cmpd="sng" algn="ctr">
            <a:solidFill>
              <a:srgbClr val="0F7C9C"/>
            </a:solidFill>
            <a:prstDash val="solid"/>
          </a:ln>
          <a:effectLst/>
        </p:spPr>
        <p:txBody>
          <a:bodyPr lIns="86892" tIns="43446" rIns="86892" bIns="43446" rtlCol="0" anchor="ctr"/>
          <a:lstStyle/>
          <a:p>
            <a:pPr defTabSz="868969">
              <a:defRPr/>
            </a:pPr>
            <a:r>
              <a:rPr lang="ru-RU" b="1" kern="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Построение диаграммы загрузки и </a:t>
            </a:r>
            <a:r>
              <a:rPr lang="ru-RU" b="1" kern="0" dirty="0" smtClean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выявление проблемных </a:t>
            </a:r>
            <a:r>
              <a:rPr lang="ru-RU" b="1" kern="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мест</a:t>
            </a:r>
          </a:p>
        </p:txBody>
      </p:sp>
      <p:sp>
        <p:nvSpPr>
          <p:cNvPr id="10" name="Скругленный прямоугольник 28"/>
          <p:cNvSpPr/>
          <p:nvPr/>
        </p:nvSpPr>
        <p:spPr>
          <a:xfrm>
            <a:off x="858647" y="2673371"/>
            <a:ext cx="7827836" cy="411474"/>
          </a:xfrm>
          <a:prstGeom prst="roundRect">
            <a:avLst/>
          </a:prstGeom>
          <a:solidFill>
            <a:srgbClr val="90CDD7">
              <a:lumMod val="40000"/>
              <a:lumOff val="60000"/>
            </a:srgbClr>
          </a:solidFill>
          <a:ln w="25400" cap="flat" cmpd="sng" algn="ctr">
            <a:noFill/>
            <a:prstDash val="solid"/>
          </a:ln>
          <a:effectLst/>
        </p:spPr>
        <p:txBody>
          <a:bodyPr lIns="86892" tIns="43446" rIns="86892" bIns="43446" rtlCol="0" anchor="ctr"/>
          <a:lstStyle/>
          <a:p>
            <a:pPr defTabSz="868969">
              <a:defRPr/>
            </a:pPr>
            <a:r>
              <a:rPr lang="ru-RU" b="1" kern="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Три элемента СР</a:t>
            </a:r>
          </a:p>
        </p:txBody>
      </p:sp>
      <p:sp>
        <p:nvSpPr>
          <p:cNvPr id="11" name="Скругленный прямоугольник 10"/>
          <p:cNvSpPr/>
          <p:nvPr/>
        </p:nvSpPr>
        <p:spPr>
          <a:xfrm>
            <a:off x="858674" y="2082373"/>
            <a:ext cx="7827835" cy="411474"/>
          </a:xfrm>
          <a:prstGeom prst="roundRect">
            <a:avLst/>
          </a:prstGeom>
          <a:solidFill>
            <a:sysClr val="window" lastClr="FFFFFF"/>
          </a:solidFill>
          <a:ln w="25400" cap="flat" cmpd="sng" algn="ctr">
            <a:solidFill>
              <a:srgbClr val="0F7C9C"/>
            </a:solidFill>
            <a:prstDash val="solid"/>
          </a:ln>
          <a:effectLst/>
        </p:spPr>
        <p:txBody>
          <a:bodyPr lIns="86892" tIns="43446" rIns="86892" bIns="43446" rtlCol="0" anchor="ctr"/>
          <a:lstStyle/>
          <a:p>
            <a:pPr defTabSz="868969">
              <a:defRPr/>
            </a:pPr>
            <a:r>
              <a:rPr lang="ru-RU" b="1" kern="0" dirty="0">
                <a:solidFill>
                  <a:schemeClr val="accent5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Что такое СР и какие задачи решает</a:t>
            </a:r>
          </a:p>
        </p:txBody>
      </p:sp>
    </p:spTree>
    <p:extLst>
      <p:ext uri="{BB962C8B-B14F-4D97-AF65-F5344CB8AC3E}">
        <p14:creationId xmlns:p14="http://schemas.microsoft.com/office/powerpoint/2010/main" val="15144359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PRESENTATIONDONOTDELETE" val="&lt;?xml version=&quot;1.0&quot; encoding=&quot;UTF-16&quot; standalone=&quot;yes&quot;?&gt;&#10;&lt;root reqver=&quot;17839&quot;&gt;&lt;version val=&quot;21133&quot;/&gt;&lt;CPresentation id=&quot;1&quot;&gt;&lt;m_defprecNumber idref=&quot;2&quot;/&gt;&lt;m_defprecPercent idref=&quot;3&quot;/&gt;&lt;m_defprecDate idref=&quot;4&quot;/&gt;&lt;m_defprecYear idref=&quot;5&quot;/&gt;&lt;m_defprecQuarter idref=&quot;6&quot;/&gt;&lt;m_defprecMonth idref=&quot;7&quot;/&gt;&lt;m_defprecWeek idref=&quot;8&quot;/&gt;&lt;m_defprecDay idref=&quot;9&quot;/&gt;&lt;m_mruColor&gt;&lt;m_vecMRU length=&quot;0&quot;/&gt;&lt;/m_mruColor&gt;&lt;m_mapectfillschemeMRU/&gt;&lt;m_eweekdayFirstOfWeek val=&quot;2&quot;/&gt;&lt;m_eweekdayFirstOfWorkweek val=&quot;2&quot;/&gt;&lt;m_eweekdayFirstOfWeekend val=&quot;7&quot;/&gt;&lt;/CPresentation&gt;&lt;CDefaultPrec id=&quot;9&quot;&gt;&lt;m_precDefault/&gt;&lt;/CDefaultPrec&gt;&lt;CDefaultPrec id=&quot;8&quot;&gt;&lt;m_precDefault/&gt;&lt;/CDefaultPrec&gt;&lt;CDefaultPrec id=&quot;7&quot;&gt;&lt;m_precDefault/&gt;&lt;/CDefaultPrec&gt;&lt;CDefaultPrec id=&quot;6&quot;&gt;&lt;m_precDefault/&gt;&lt;/CDefaultPrec&gt;&lt;CDefaultPrec id=&quot;5&quot;&gt;&lt;m_precDefault/&gt;&lt;/CDefaultPrec&gt;&lt;CDefaultPrec id=&quot;4&quot;&gt;&lt;m_precDefault/&gt;&lt;/CDefaultPrec&gt;&lt;CDefaultPrec id=&quot;3&quot;&gt;&lt;m_precDefault/&gt;&lt;/CDefaultPrec&gt;&lt;CDefaultPrec id=&quot;2&quot;&gt;&lt;m_precDefault&gt;&lt;m_chDecimalSymbol&gt;,&lt;/m_chDecimalSymbol&gt;&lt;m_nGroupingDigits val=&quot;3&quot;/&gt;&lt;m_chGroupingSymbol&gt; &lt;/m_chGroupingSymbol&gt;&lt;m_chDecimalSymbol17909&gt;,&lt;/m_chDecimalSymbol17909&gt;&lt;m_nGroupingDigits17909 val=&quot;3&quot;/&gt;&lt;m_chGroupingSymbol17909&gt; &lt;/m_chGroupingSymbol17909&gt;&lt;/m_precDefault&gt;&lt;/CDefaultPrec&gt;&lt;/root&gt;"/>
  <p:tag name="THINKCELLUNDODONOTDELETE" val="189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dvvC6H900afGVsP.5sUWw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xvt1bCTZkSRsnjd_m_dnA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Logo"/>
  <p:tag name="THINKCELLSHAPEDONOTDELETE" val="pPOEq4ppdIUKksL0_qduF.g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Logo"/>
  <p:tag name="THINKCELLSHAPEDONOTDELETE" val="pycjG4mi6NU2q4j1tYBPKrA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uVf6NOD3k22cDrT7yzIvg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mrQDB4sJ0qrw.7FpdNqcg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6rzrqw4uEW0r_gW98L4BQ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vGD2rULZEq_5XaKfYDQwA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DexMZNrD0uLMRxuifI6Mg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K0CwDrxZEWXr370rvq.cA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_6X0XCXL0SO7tpq3jYzhg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w61hMEQc0.FD59ue8PK5Q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kM5XX2AbUqxxDAEewmo_g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n._QjGJpE6iaiy.NDTZfA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HXW463T50eKaJK4Dri3.w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kM5XX2AbUqxxDAEewmo_g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n._QjGJpE6iaiy.NDTZfA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kM5XX2AbUqxxDAEewmo_g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n._QjGJpE6iaiy.NDTZfA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kM5XX2AbUqxxDAEewmo_g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n._QjGJpE6iaiy.NDTZfA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oh_QnjrXECeoDHaBfL1Mg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kM5XX2AbUqxxDAEewmo_g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n._QjGJpE6iaiy.NDTZfA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kM5XX2AbUqxxDAEewmo_g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n._QjGJpE6iaiy.NDTZfA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kM5XX2AbUqxxDAEewmo_g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n._QjGJpE6iaiy.NDTZfA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kM5XX2AbUqxxDAEewmo_g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odPDu7WZ0yjS8qQVfQm7A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n._QjGJpE6iaiy.NDTZfA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kM5XX2AbUqxxDAEewmo_g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n._QjGJpE6iaiy.NDTZfA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kM5XX2AbUqxxDAEewmo_g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n._QjGJpE6iaiy.NDTZfA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kM5XX2AbUqxxDAEewmo_g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n._QjGJpE6iaiy.NDTZfA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.Hwx6mkB0SUrP3j7u.tZg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kM5XX2AbUqxxDAEewmo_g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n._QjGJpE6iaiy.NDTZfA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kM5XX2AbUqxxDAEewmo_g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n._QjGJpE6iaiy.NDTZfA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kM5XX2AbUqxxDAEewmo_g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n._QjGJpE6iaiy.NDTZfA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_SjCcaah06rPjN_hex20Q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kM5XX2AbUqxxDAEewmo_g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n._QjGJpE6iaiy.NDTZfA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kM5XX2AbUqxxDAEewmo_g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n._QjGJpE6iaiy.NDTZfA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kM5XX2AbUqxxDAEewmo_g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n._QjGJpE6iaiy.NDTZfA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kM5XX2AbUqxxDAEewmo_g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FNdppg_p06oIAkRJSq9ww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n._QjGJpE6iaiy.NDTZfA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kM5XX2AbUqxxDAEewmo_g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n._QjGJpE6iaiy.NDTZfA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kM5XX2AbUqxxDAEewmo_g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n._QjGJpE6iaiy.NDTZfA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kM5XX2AbUqxxDAEewmo_g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n._QjGJpE6iaiy.NDTZfA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eawm7EhLEqAC2SuNijYiQ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kM5XX2AbUqxxDAEewmo_g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n._QjGJpE6iaiy.NDTZfA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kM5XX2AbUqxxDAEewmo_g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n._QjGJpE6iaiy.NDTZfA"/>
</p:tagLst>
</file>

<file path=ppt/theme/theme1.xml><?xml version="1.0" encoding="utf-8"?>
<a:theme xmlns:a="http://schemas.openxmlformats.org/drawingml/2006/main" name="Тема Office">
  <a:themeElements>
    <a:clrScheme name="ПСР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3BBEED"/>
      </a:accent1>
      <a:accent2>
        <a:srgbClr val="EBE99B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0.xml><?xml version="1.0" encoding="utf-8"?>
<a:theme xmlns:a="http://schemas.openxmlformats.org/drawingml/2006/main" name="1_Тема Office">
  <a:themeElements>
    <a:clrScheme name="ПСР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3BBEED"/>
      </a:accent1>
      <a:accent2>
        <a:srgbClr val="EBE99B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1.xml><?xml version="1.0" encoding="utf-8"?>
<a:theme xmlns:a="http://schemas.openxmlformats.org/drawingml/2006/main" name="2_Тема Office">
  <a:themeElements>
    <a:clrScheme name="ПСР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3BBEED"/>
      </a:accent1>
      <a:accent2>
        <a:srgbClr val="EBE99B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2.xml><?xml version="1.0" encoding="utf-8"?>
<a:theme xmlns:a="http://schemas.openxmlformats.org/drawingml/2006/main" name="3_Тема Office">
  <a:themeElements>
    <a:clrScheme name="ПСР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3BBEED"/>
      </a:accent1>
      <a:accent2>
        <a:srgbClr val="EBE99B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3.xml><?xml version="1.0" encoding="utf-8"?>
<a:theme xmlns:a="http://schemas.openxmlformats.org/drawingml/2006/main" name="4_Оформление по умолчанию">
  <a:themeElements>
    <a:clrScheme name="Оформление по умолчанию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Оформление по умолчанию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CFFCC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0000" tIns="46800" rIns="90000" bIns="4680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sz="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CFFCC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0000" tIns="46800" rIns="90000" bIns="4680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sz="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Оформление по умолчанию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.xml><?xml version="1.0" encoding="utf-8"?>
<a:theme xmlns:a="http://schemas.openxmlformats.org/drawingml/2006/main" name="4_Тема Office">
  <a:themeElements>
    <a:clrScheme name="ПСР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3BBEED"/>
      </a:accent1>
      <a:accent2>
        <a:srgbClr val="EBE99B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5.xml><?xml version="1.0" encoding="utf-8"?>
<a:theme xmlns:a="http://schemas.openxmlformats.org/drawingml/2006/main" name="5_Тема Office">
  <a:themeElements>
    <a:clrScheme name="ПСР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3BBEED"/>
      </a:accent1>
      <a:accent2>
        <a:srgbClr val="EBE99B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6.xml><?xml version="1.0" encoding="utf-8"?>
<a:theme xmlns:a="http://schemas.openxmlformats.org/drawingml/2006/main" name="6_Тема Office">
  <a:themeElements>
    <a:clrScheme name="ПСР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3BBEED"/>
      </a:accent1>
      <a:accent2>
        <a:srgbClr val="EBE99B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7.xml><?xml version="1.0" encoding="utf-8"?>
<a:theme xmlns:a="http://schemas.openxmlformats.org/drawingml/2006/main" name="9_Тема Office">
  <a:themeElements>
    <a:clrScheme name="ПСР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3BBEED"/>
      </a:accent1>
      <a:accent2>
        <a:srgbClr val="EBE99B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8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9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b-default">
  <a:themeElements>
    <a:clrScheme name="b-default 7">
      <a:dk1>
        <a:srgbClr val="414142"/>
      </a:dk1>
      <a:lt1>
        <a:srgbClr val="FFFFFF"/>
      </a:lt1>
      <a:dk2>
        <a:srgbClr val="003274"/>
      </a:dk2>
      <a:lt2>
        <a:srgbClr val="808080"/>
      </a:lt2>
      <a:accent1>
        <a:srgbClr val="F37D07"/>
      </a:accent1>
      <a:accent2>
        <a:srgbClr val="4596D1"/>
      </a:accent2>
      <a:accent3>
        <a:srgbClr val="FFFFFF"/>
      </a:accent3>
      <a:accent4>
        <a:srgbClr val="363637"/>
      </a:accent4>
      <a:accent5>
        <a:srgbClr val="F8BFAA"/>
      </a:accent5>
      <a:accent6>
        <a:srgbClr val="3E87BD"/>
      </a:accent6>
      <a:hlink>
        <a:srgbClr val="003274"/>
      </a:hlink>
      <a:folHlink>
        <a:srgbClr val="025EA1"/>
      </a:folHlink>
    </a:clrScheme>
    <a:fontScheme name="b-default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b-default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0594CD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-default 2">
        <a:dk1>
          <a:srgbClr val="414142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363637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0594CD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-default 3">
        <a:dk1>
          <a:srgbClr val="414142"/>
        </a:dk1>
        <a:lt1>
          <a:srgbClr val="FFFFFF"/>
        </a:lt1>
        <a:dk2>
          <a:srgbClr val="FFFFFF"/>
        </a:dk2>
        <a:lt2>
          <a:srgbClr val="808080"/>
        </a:lt2>
        <a:accent1>
          <a:srgbClr val="4595D1"/>
        </a:accent1>
        <a:accent2>
          <a:srgbClr val="003274"/>
        </a:accent2>
        <a:accent3>
          <a:srgbClr val="FFFFFF"/>
        </a:accent3>
        <a:accent4>
          <a:srgbClr val="363637"/>
        </a:accent4>
        <a:accent5>
          <a:srgbClr val="B0C8E5"/>
        </a:accent5>
        <a:accent6>
          <a:srgbClr val="002C68"/>
        </a:accent6>
        <a:hlink>
          <a:srgbClr val="045FA3"/>
        </a:hlink>
        <a:folHlink>
          <a:srgbClr val="6CAED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-default 4">
        <a:dk1>
          <a:srgbClr val="414142"/>
        </a:dk1>
        <a:lt1>
          <a:srgbClr val="FFFFFF"/>
        </a:lt1>
        <a:dk2>
          <a:srgbClr val="FFFFFF"/>
        </a:dk2>
        <a:lt2>
          <a:srgbClr val="808080"/>
        </a:lt2>
        <a:accent1>
          <a:srgbClr val="4596D1"/>
        </a:accent1>
        <a:accent2>
          <a:srgbClr val="003274"/>
        </a:accent2>
        <a:accent3>
          <a:srgbClr val="FFFFFF"/>
        </a:accent3>
        <a:accent4>
          <a:srgbClr val="363637"/>
        </a:accent4>
        <a:accent5>
          <a:srgbClr val="B0C9E5"/>
        </a:accent5>
        <a:accent6>
          <a:srgbClr val="002C68"/>
        </a:accent6>
        <a:hlink>
          <a:srgbClr val="025EA1"/>
        </a:hlink>
        <a:folHlink>
          <a:srgbClr val="6CAED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-default 5">
        <a:dk1>
          <a:srgbClr val="414142"/>
        </a:dk1>
        <a:lt1>
          <a:srgbClr val="FFFFFF"/>
        </a:lt1>
        <a:dk2>
          <a:srgbClr val="FFFFFF"/>
        </a:dk2>
        <a:lt2>
          <a:srgbClr val="808080"/>
        </a:lt2>
        <a:accent1>
          <a:srgbClr val="FF6600"/>
        </a:accent1>
        <a:accent2>
          <a:srgbClr val="4596D1"/>
        </a:accent2>
        <a:accent3>
          <a:srgbClr val="FFFFFF"/>
        </a:accent3>
        <a:accent4>
          <a:srgbClr val="363637"/>
        </a:accent4>
        <a:accent5>
          <a:srgbClr val="FFB8AA"/>
        </a:accent5>
        <a:accent6>
          <a:srgbClr val="3E87BD"/>
        </a:accent6>
        <a:hlink>
          <a:srgbClr val="003274"/>
        </a:hlink>
        <a:folHlink>
          <a:srgbClr val="025EA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-default 6">
        <a:dk1>
          <a:srgbClr val="414142"/>
        </a:dk1>
        <a:lt1>
          <a:srgbClr val="FFFFFF"/>
        </a:lt1>
        <a:dk2>
          <a:srgbClr val="003274"/>
        </a:dk2>
        <a:lt2>
          <a:srgbClr val="808080"/>
        </a:lt2>
        <a:accent1>
          <a:srgbClr val="FF6600"/>
        </a:accent1>
        <a:accent2>
          <a:srgbClr val="4596D1"/>
        </a:accent2>
        <a:accent3>
          <a:srgbClr val="FFFFFF"/>
        </a:accent3>
        <a:accent4>
          <a:srgbClr val="363637"/>
        </a:accent4>
        <a:accent5>
          <a:srgbClr val="FFB8AA"/>
        </a:accent5>
        <a:accent6>
          <a:srgbClr val="3E87BD"/>
        </a:accent6>
        <a:hlink>
          <a:srgbClr val="003274"/>
        </a:hlink>
        <a:folHlink>
          <a:srgbClr val="025EA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-default 7">
        <a:dk1>
          <a:srgbClr val="414142"/>
        </a:dk1>
        <a:lt1>
          <a:srgbClr val="FFFFFF"/>
        </a:lt1>
        <a:dk2>
          <a:srgbClr val="003274"/>
        </a:dk2>
        <a:lt2>
          <a:srgbClr val="808080"/>
        </a:lt2>
        <a:accent1>
          <a:srgbClr val="F37D07"/>
        </a:accent1>
        <a:accent2>
          <a:srgbClr val="4596D1"/>
        </a:accent2>
        <a:accent3>
          <a:srgbClr val="FFFFFF"/>
        </a:accent3>
        <a:accent4>
          <a:srgbClr val="363637"/>
        </a:accent4>
        <a:accent5>
          <a:srgbClr val="F8BFAA"/>
        </a:accent5>
        <a:accent6>
          <a:srgbClr val="3E87BD"/>
        </a:accent6>
        <a:hlink>
          <a:srgbClr val="003274"/>
        </a:hlink>
        <a:folHlink>
          <a:srgbClr val="025EA1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Firm Format - Russian">
  <a:themeElements>
    <a:clrScheme name="LSB">
      <a:dk1>
        <a:srgbClr val="000000"/>
      </a:dk1>
      <a:lt1>
        <a:srgbClr val="FFFFFF"/>
      </a:lt1>
      <a:dk2>
        <a:srgbClr val="002960"/>
      </a:dk2>
      <a:lt2>
        <a:srgbClr val="FFFFFF"/>
      </a:lt2>
      <a:accent1>
        <a:srgbClr val="DEDFE7"/>
      </a:accent1>
      <a:accent2>
        <a:srgbClr val="8CC742"/>
      </a:accent2>
      <a:accent3>
        <a:srgbClr val="FFAE18"/>
      </a:accent3>
      <a:accent4>
        <a:srgbClr val="049536"/>
      </a:accent4>
      <a:accent5>
        <a:srgbClr val="FF6600"/>
      </a:accent5>
      <a:accent6>
        <a:srgbClr val="808080"/>
      </a:accent6>
      <a:hlink>
        <a:srgbClr val="FFAE18"/>
      </a:hlink>
      <a:folHlink>
        <a:srgbClr val="049536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 w="9525">
          <a:solidFill>
            <a:schemeClr val="accent6"/>
          </a:solidFill>
        </a:ln>
      </a:spPr>
      <a:bodyPr rtlCol="0" anchor="ctr"/>
      <a:lstStyle>
        <a:defPPr algn="ctr">
          <a:defRPr dirty="0" err="1" smtClean="0">
            <a:solidFill>
              <a:schemeClr val="tx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accent6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>
    <a:extraClrScheme>
      <a:clrScheme name="Firm Format 1">
        <a:dk1>
          <a:srgbClr val="000000"/>
        </a:dk1>
        <a:lt1>
          <a:srgbClr val="FFFFFF"/>
        </a:lt1>
        <a:dk2>
          <a:srgbClr val="000000"/>
        </a:dk2>
        <a:lt2>
          <a:srgbClr val="FFFFFF"/>
        </a:lt2>
        <a:accent1>
          <a:srgbClr val="EAEAEA"/>
        </a:accent1>
        <a:accent2>
          <a:srgbClr val="D0D0D0"/>
        </a:accent2>
        <a:accent3>
          <a:srgbClr val="909090"/>
        </a:accent3>
        <a:accent4>
          <a:srgbClr val="606060"/>
        </a:accent4>
        <a:accent5>
          <a:srgbClr val="FF6600"/>
        </a:accent5>
        <a:accent6>
          <a:srgbClr val="808080"/>
        </a:accent6>
        <a:hlink>
          <a:srgbClr val="909090"/>
        </a:hlink>
        <a:folHlink>
          <a:srgbClr val="60606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Firm Format 2">
        <a:dk1>
          <a:srgbClr val="000000"/>
        </a:dk1>
        <a:lt1>
          <a:srgbClr val="FFFFFF"/>
        </a:lt1>
        <a:dk2>
          <a:srgbClr val="002960"/>
        </a:dk2>
        <a:lt2>
          <a:srgbClr val="FFFFFF"/>
        </a:lt2>
        <a:accent1>
          <a:srgbClr val="C7E0FB"/>
        </a:accent1>
        <a:accent2>
          <a:srgbClr val="91B0FF"/>
        </a:accent2>
        <a:accent3>
          <a:srgbClr val="0066CC"/>
        </a:accent3>
        <a:accent4>
          <a:srgbClr val="002960"/>
        </a:accent4>
        <a:accent5>
          <a:srgbClr val="FF6600"/>
        </a:accent5>
        <a:accent6>
          <a:srgbClr val="808080"/>
        </a:accent6>
        <a:hlink>
          <a:srgbClr val="0066CC"/>
        </a:hlink>
        <a:folHlink>
          <a:srgbClr val="00296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Firm Format 3">
        <a:dk1>
          <a:srgbClr val="000000"/>
        </a:dk1>
        <a:lt1>
          <a:srgbClr val="FFFFFF"/>
        </a:lt1>
        <a:dk2>
          <a:srgbClr val="002960"/>
        </a:dk2>
        <a:lt2>
          <a:srgbClr val="FFFFFF"/>
        </a:lt2>
        <a:accent1>
          <a:srgbClr val="C7E0FB"/>
        </a:accent1>
        <a:accent2>
          <a:srgbClr val="C7C293"/>
        </a:accent2>
        <a:accent3>
          <a:srgbClr val="50A2A0"/>
        </a:accent3>
        <a:accent4>
          <a:srgbClr val="002960"/>
        </a:accent4>
        <a:accent5>
          <a:srgbClr val="FF6600"/>
        </a:accent5>
        <a:accent6>
          <a:srgbClr val="808080"/>
        </a:accent6>
        <a:hlink>
          <a:srgbClr val="50A2A0"/>
        </a:hlink>
        <a:folHlink>
          <a:srgbClr val="00296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RDM027">
  <a:themeElements>
    <a:clrScheme name="new">
      <a:dk1>
        <a:srgbClr val="000000"/>
      </a:dk1>
      <a:lt1>
        <a:srgbClr val="FFFFFF"/>
      </a:lt1>
      <a:dk2>
        <a:srgbClr val="002960"/>
      </a:dk2>
      <a:lt2>
        <a:srgbClr val="FFFFFF"/>
      </a:lt2>
      <a:accent1>
        <a:srgbClr val="E9EEF3"/>
      </a:accent1>
      <a:accent2>
        <a:srgbClr val="C7E0FB"/>
      </a:accent2>
      <a:accent3>
        <a:srgbClr val="3375B7"/>
      </a:accent3>
      <a:accent4>
        <a:srgbClr val="1C436A"/>
      </a:accent4>
      <a:accent5>
        <a:srgbClr val="BAD3EC"/>
      </a:accent5>
      <a:accent6>
        <a:srgbClr val="BFBFBF"/>
      </a:accent6>
      <a:hlink>
        <a:srgbClr val="3375B7"/>
      </a:hlink>
      <a:folHlink>
        <a:srgbClr val="1C436A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 w="9525">
          <a:solidFill>
            <a:schemeClr val="accent6"/>
          </a:solidFill>
        </a:ln>
      </a:spPr>
      <a:bodyPr rtlCol="0" anchor="ctr"/>
      <a:lstStyle>
        <a:defPPr algn="ctr">
          <a:defRPr dirty="0" err="1" smtClean="0">
            <a:solidFill>
              <a:schemeClr val="tx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accent6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>
    <a:extraClrScheme>
      <a:clrScheme name="Firm Format 1">
        <a:dk1>
          <a:srgbClr val="000000"/>
        </a:dk1>
        <a:lt1>
          <a:srgbClr val="FFFFFF"/>
        </a:lt1>
        <a:dk2>
          <a:srgbClr val="000000"/>
        </a:dk2>
        <a:lt2>
          <a:srgbClr val="FFFFFF"/>
        </a:lt2>
        <a:accent1>
          <a:srgbClr val="EAEAEA"/>
        </a:accent1>
        <a:accent2>
          <a:srgbClr val="D0D0D0"/>
        </a:accent2>
        <a:accent3>
          <a:srgbClr val="909090"/>
        </a:accent3>
        <a:accent4>
          <a:srgbClr val="606060"/>
        </a:accent4>
        <a:accent5>
          <a:srgbClr val="FF6600"/>
        </a:accent5>
        <a:accent6>
          <a:srgbClr val="808080"/>
        </a:accent6>
        <a:hlink>
          <a:srgbClr val="909090"/>
        </a:hlink>
        <a:folHlink>
          <a:srgbClr val="60606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Firm Format 2">
        <a:dk1>
          <a:srgbClr val="000000"/>
        </a:dk1>
        <a:lt1>
          <a:srgbClr val="FFFFFF"/>
        </a:lt1>
        <a:dk2>
          <a:srgbClr val="002960"/>
        </a:dk2>
        <a:lt2>
          <a:srgbClr val="FFFFFF"/>
        </a:lt2>
        <a:accent1>
          <a:srgbClr val="C7E0FB"/>
        </a:accent1>
        <a:accent2>
          <a:srgbClr val="91B0FF"/>
        </a:accent2>
        <a:accent3>
          <a:srgbClr val="0066CC"/>
        </a:accent3>
        <a:accent4>
          <a:srgbClr val="002960"/>
        </a:accent4>
        <a:accent5>
          <a:srgbClr val="FF6600"/>
        </a:accent5>
        <a:accent6>
          <a:srgbClr val="808080"/>
        </a:accent6>
        <a:hlink>
          <a:srgbClr val="0066CC"/>
        </a:hlink>
        <a:folHlink>
          <a:srgbClr val="00296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Firm Format 3">
        <a:dk1>
          <a:srgbClr val="000000"/>
        </a:dk1>
        <a:lt1>
          <a:srgbClr val="FFFFFF"/>
        </a:lt1>
        <a:dk2>
          <a:srgbClr val="002960"/>
        </a:dk2>
        <a:lt2>
          <a:srgbClr val="FFFFFF"/>
        </a:lt2>
        <a:accent1>
          <a:srgbClr val="C7E0FB"/>
        </a:accent1>
        <a:accent2>
          <a:srgbClr val="C7C293"/>
        </a:accent2>
        <a:accent3>
          <a:srgbClr val="50A2A0"/>
        </a:accent3>
        <a:accent4>
          <a:srgbClr val="002960"/>
        </a:accent4>
        <a:accent5>
          <a:srgbClr val="FF6600"/>
        </a:accent5>
        <a:accent6>
          <a:srgbClr val="808080"/>
        </a:accent6>
        <a:hlink>
          <a:srgbClr val="50A2A0"/>
        </a:hlink>
        <a:folHlink>
          <a:srgbClr val="00296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new">
        <a:dk1>
          <a:srgbClr val="000000"/>
        </a:dk1>
        <a:lt1>
          <a:srgbClr val="FFFFFF"/>
        </a:lt1>
        <a:dk2>
          <a:srgbClr val="002960"/>
        </a:dk2>
        <a:lt2>
          <a:srgbClr val="FFFFFF"/>
        </a:lt2>
        <a:accent1>
          <a:srgbClr val="E9EEF3"/>
        </a:accent1>
        <a:accent2>
          <a:srgbClr val="C7E0FB"/>
        </a:accent2>
        <a:accent3>
          <a:srgbClr val="3375B7"/>
        </a:accent3>
        <a:accent4>
          <a:srgbClr val="1C436A"/>
        </a:accent4>
        <a:accent5>
          <a:srgbClr val="BAD3EC"/>
        </a:accent5>
        <a:accent6>
          <a:srgbClr val="BFBFBF"/>
        </a:accent6>
        <a:hlink>
          <a:srgbClr val="3375B7"/>
        </a:hlink>
        <a:folHlink>
          <a:srgbClr val="1C436A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xmlns="" name="RDM027.potx" id="{0DB4D349-ADC4-4C2E-A928-BB11817989A0}" vid="{B776F718-2411-497F-9303-EDB258200B0F}"/>
    </a:ext>
  </a:extLst>
</a:theme>
</file>

<file path=ppt/theme/theme5.xml><?xml version="1.0" encoding="utf-8"?>
<a:theme xmlns:a="http://schemas.openxmlformats.org/drawingml/2006/main" name="1_Firm Format - Russian">
  <a:themeElements>
    <a:clrScheme name="Custom 37">
      <a:dk1>
        <a:srgbClr val="000000"/>
      </a:dk1>
      <a:lt1>
        <a:srgbClr val="FFFFFF"/>
      </a:lt1>
      <a:dk2>
        <a:srgbClr val="002960"/>
      </a:dk2>
      <a:lt2>
        <a:srgbClr val="FFFFFF"/>
      </a:lt2>
      <a:accent1>
        <a:srgbClr val="E9EEF3"/>
      </a:accent1>
      <a:accent2>
        <a:srgbClr val="C7E0FB"/>
      </a:accent2>
      <a:accent3>
        <a:srgbClr val="6CAEDF"/>
      </a:accent3>
      <a:accent4>
        <a:srgbClr val="1E4770"/>
      </a:accent4>
      <a:accent5>
        <a:srgbClr val="BAD3EC"/>
      </a:accent5>
      <a:accent6>
        <a:srgbClr val="BFBFBF"/>
      </a:accent6>
      <a:hlink>
        <a:srgbClr val="6596D5"/>
      </a:hlink>
      <a:folHlink>
        <a:srgbClr val="295699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 w="9525">
          <a:solidFill>
            <a:schemeClr val="accent6"/>
          </a:solidFill>
        </a:ln>
      </a:spPr>
      <a:bodyPr rtlCol="0" anchor="ctr"/>
      <a:lstStyle>
        <a:defPPr algn="ctr">
          <a:defRPr dirty="0" err="1" smtClean="0">
            <a:solidFill>
              <a:schemeClr val="tx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accent6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>
    <a:extraClrScheme>
      <a:clrScheme name="Firm Format 1">
        <a:dk1>
          <a:srgbClr val="000000"/>
        </a:dk1>
        <a:lt1>
          <a:srgbClr val="FFFFFF"/>
        </a:lt1>
        <a:dk2>
          <a:srgbClr val="000000"/>
        </a:dk2>
        <a:lt2>
          <a:srgbClr val="FFFFFF"/>
        </a:lt2>
        <a:accent1>
          <a:srgbClr val="EAEAEA"/>
        </a:accent1>
        <a:accent2>
          <a:srgbClr val="D0D0D0"/>
        </a:accent2>
        <a:accent3>
          <a:srgbClr val="909090"/>
        </a:accent3>
        <a:accent4>
          <a:srgbClr val="606060"/>
        </a:accent4>
        <a:accent5>
          <a:srgbClr val="FF6600"/>
        </a:accent5>
        <a:accent6>
          <a:srgbClr val="808080"/>
        </a:accent6>
        <a:hlink>
          <a:srgbClr val="909090"/>
        </a:hlink>
        <a:folHlink>
          <a:srgbClr val="60606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Firm Format 2">
        <a:dk1>
          <a:srgbClr val="000000"/>
        </a:dk1>
        <a:lt1>
          <a:srgbClr val="FFFFFF"/>
        </a:lt1>
        <a:dk2>
          <a:srgbClr val="002960"/>
        </a:dk2>
        <a:lt2>
          <a:srgbClr val="FFFFFF"/>
        </a:lt2>
        <a:accent1>
          <a:srgbClr val="C7E0FB"/>
        </a:accent1>
        <a:accent2>
          <a:srgbClr val="91B0FF"/>
        </a:accent2>
        <a:accent3>
          <a:srgbClr val="0066CC"/>
        </a:accent3>
        <a:accent4>
          <a:srgbClr val="002960"/>
        </a:accent4>
        <a:accent5>
          <a:srgbClr val="FF6600"/>
        </a:accent5>
        <a:accent6>
          <a:srgbClr val="808080"/>
        </a:accent6>
        <a:hlink>
          <a:srgbClr val="0066CC"/>
        </a:hlink>
        <a:folHlink>
          <a:srgbClr val="00296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Firm Format 3">
        <a:dk1>
          <a:srgbClr val="000000"/>
        </a:dk1>
        <a:lt1>
          <a:srgbClr val="FFFFFF"/>
        </a:lt1>
        <a:dk2>
          <a:srgbClr val="002960"/>
        </a:dk2>
        <a:lt2>
          <a:srgbClr val="FFFFFF"/>
        </a:lt2>
        <a:accent1>
          <a:srgbClr val="C7E0FB"/>
        </a:accent1>
        <a:accent2>
          <a:srgbClr val="C7C293"/>
        </a:accent2>
        <a:accent3>
          <a:srgbClr val="50A2A0"/>
        </a:accent3>
        <a:accent4>
          <a:srgbClr val="002960"/>
        </a:accent4>
        <a:accent5>
          <a:srgbClr val="FF6600"/>
        </a:accent5>
        <a:accent6>
          <a:srgbClr val="808080"/>
        </a:accent6>
        <a:hlink>
          <a:srgbClr val="50A2A0"/>
        </a:hlink>
        <a:folHlink>
          <a:srgbClr val="00296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1_Оформление по умолчанию">
  <a:themeElements>
    <a:clrScheme name="Оформление по умолчанию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Оформление по умолчанию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CFFCC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0000" tIns="46800" rIns="90000" bIns="4680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sz="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CFFCC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0000" tIns="46800" rIns="90000" bIns="4680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sz="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Оформление по умолчанию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2_Оформление по умолчанию">
  <a:themeElements>
    <a:clrScheme name="Оформление по умолчанию 6">
      <a:dk1>
        <a:srgbClr val="414142"/>
      </a:dk1>
      <a:lt1>
        <a:srgbClr val="FFFFFF"/>
      </a:lt1>
      <a:dk2>
        <a:srgbClr val="FFFFFF"/>
      </a:dk2>
      <a:lt2>
        <a:srgbClr val="808080"/>
      </a:lt2>
      <a:accent1>
        <a:srgbClr val="F37D07"/>
      </a:accent1>
      <a:accent2>
        <a:srgbClr val="4596D1"/>
      </a:accent2>
      <a:accent3>
        <a:srgbClr val="FFFFFF"/>
      </a:accent3>
      <a:accent4>
        <a:srgbClr val="363637"/>
      </a:accent4>
      <a:accent5>
        <a:srgbClr val="F8BFAA"/>
      </a:accent5>
      <a:accent6>
        <a:srgbClr val="3E87BD"/>
      </a:accent6>
      <a:hlink>
        <a:srgbClr val="003274"/>
      </a:hlink>
      <a:folHlink>
        <a:srgbClr val="025EA1"/>
      </a:folHlink>
    </a:clrScheme>
    <a:fontScheme name="Оформление по умолчанию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1DCF1"/>
        </a:solidFill>
        <a:ln w="2857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1DCF1"/>
        </a:solidFill>
        <a:ln w="2857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lnDef>
  </a:objectDefaults>
  <a:extraClrSchemeLst>
    <a:extraClrScheme>
      <a:clrScheme name="Оформление по умолчанию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0594CD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2">
        <a:dk1>
          <a:srgbClr val="414142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363637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0594CD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3">
        <a:dk1>
          <a:srgbClr val="414142"/>
        </a:dk1>
        <a:lt1>
          <a:srgbClr val="FFFFFF"/>
        </a:lt1>
        <a:dk2>
          <a:srgbClr val="FFFFFF"/>
        </a:dk2>
        <a:lt2>
          <a:srgbClr val="808080"/>
        </a:lt2>
        <a:accent1>
          <a:srgbClr val="4595D1"/>
        </a:accent1>
        <a:accent2>
          <a:srgbClr val="003274"/>
        </a:accent2>
        <a:accent3>
          <a:srgbClr val="FFFFFF"/>
        </a:accent3>
        <a:accent4>
          <a:srgbClr val="363637"/>
        </a:accent4>
        <a:accent5>
          <a:srgbClr val="B0C8E5"/>
        </a:accent5>
        <a:accent6>
          <a:srgbClr val="002C68"/>
        </a:accent6>
        <a:hlink>
          <a:srgbClr val="045FA3"/>
        </a:hlink>
        <a:folHlink>
          <a:srgbClr val="6CAED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4">
        <a:dk1>
          <a:srgbClr val="414142"/>
        </a:dk1>
        <a:lt1>
          <a:srgbClr val="FFFFFF"/>
        </a:lt1>
        <a:dk2>
          <a:srgbClr val="FFFFFF"/>
        </a:dk2>
        <a:lt2>
          <a:srgbClr val="808080"/>
        </a:lt2>
        <a:accent1>
          <a:srgbClr val="4596D1"/>
        </a:accent1>
        <a:accent2>
          <a:srgbClr val="003274"/>
        </a:accent2>
        <a:accent3>
          <a:srgbClr val="FFFFFF"/>
        </a:accent3>
        <a:accent4>
          <a:srgbClr val="363637"/>
        </a:accent4>
        <a:accent5>
          <a:srgbClr val="B0C9E5"/>
        </a:accent5>
        <a:accent6>
          <a:srgbClr val="002C68"/>
        </a:accent6>
        <a:hlink>
          <a:srgbClr val="025EA1"/>
        </a:hlink>
        <a:folHlink>
          <a:srgbClr val="6CAED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5">
        <a:dk1>
          <a:srgbClr val="414142"/>
        </a:dk1>
        <a:lt1>
          <a:srgbClr val="FFFFFF"/>
        </a:lt1>
        <a:dk2>
          <a:srgbClr val="FFFFFF"/>
        </a:dk2>
        <a:lt2>
          <a:srgbClr val="808080"/>
        </a:lt2>
        <a:accent1>
          <a:srgbClr val="FF6600"/>
        </a:accent1>
        <a:accent2>
          <a:srgbClr val="4596D1"/>
        </a:accent2>
        <a:accent3>
          <a:srgbClr val="FFFFFF"/>
        </a:accent3>
        <a:accent4>
          <a:srgbClr val="363637"/>
        </a:accent4>
        <a:accent5>
          <a:srgbClr val="FFB8AA"/>
        </a:accent5>
        <a:accent6>
          <a:srgbClr val="3E87BD"/>
        </a:accent6>
        <a:hlink>
          <a:srgbClr val="003274"/>
        </a:hlink>
        <a:folHlink>
          <a:srgbClr val="025EA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6">
        <a:dk1>
          <a:srgbClr val="414142"/>
        </a:dk1>
        <a:lt1>
          <a:srgbClr val="FFFFFF"/>
        </a:lt1>
        <a:dk2>
          <a:srgbClr val="FFFFFF"/>
        </a:dk2>
        <a:lt2>
          <a:srgbClr val="808080"/>
        </a:lt2>
        <a:accent1>
          <a:srgbClr val="F37D07"/>
        </a:accent1>
        <a:accent2>
          <a:srgbClr val="4596D1"/>
        </a:accent2>
        <a:accent3>
          <a:srgbClr val="FFFFFF"/>
        </a:accent3>
        <a:accent4>
          <a:srgbClr val="363637"/>
        </a:accent4>
        <a:accent5>
          <a:srgbClr val="F8BFAA"/>
        </a:accent5>
        <a:accent6>
          <a:srgbClr val="3E87BD"/>
        </a:accent6>
        <a:hlink>
          <a:srgbClr val="003274"/>
        </a:hlink>
        <a:folHlink>
          <a:srgbClr val="025EA1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Оформление по умолчанию">
  <a:themeElements>
    <a:clrScheme name="Оформление по умолчанию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Оформление по умолчанию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CFFCC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0000" tIns="46800" rIns="90000" bIns="4680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sz="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CFFCC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0000" tIns="46800" rIns="90000" bIns="4680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sz="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Оформление по умолчанию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.xml><?xml version="1.0" encoding="utf-8"?>
<a:theme xmlns:a="http://schemas.openxmlformats.org/drawingml/2006/main" name="3_Оформление по умолчанию">
  <a:themeElements>
    <a:clrScheme name="Оформление по умолчанию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Оформление по умолчанию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CFFCC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0000" tIns="46800" rIns="90000" bIns="4680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sz="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CCFFCC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0000" tIns="46800" rIns="90000" bIns="4680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sz="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Оформление по умолчанию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39286</TotalTime>
  <Words>4405</Words>
  <Application>Microsoft Office PowerPoint</Application>
  <PresentationFormat>Произвольный</PresentationFormat>
  <Paragraphs>1260</Paragraphs>
  <Slides>59</Slides>
  <Notes>43</Notes>
  <HiddenSlides>0</HiddenSlides>
  <MMClips>0</MMClips>
  <ScaleCrop>false</ScaleCrop>
  <HeadingPairs>
    <vt:vector size="6" baseType="variant">
      <vt:variant>
        <vt:lpstr>Тема</vt:lpstr>
      </vt:variant>
      <vt:variant>
        <vt:i4>17</vt:i4>
      </vt:variant>
      <vt:variant>
        <vt:lpstr>Внедренные серверы OLE</vt:lpstr>
      </vt:variant>
      <vt:variant>
        <vt:i4>1</vt:i4>
      </vt:variant>
      <vt:variant>
        <vt:lpstr>Заголовки слайдов</vt:lpstr>
      </vt:variant>
      <vt:variant>
        <vt:i4>59</vt:i4>
      </vt:variant>
    </vt:vector>
  </HeadingPairs>
  <TitlesOfParts>
    <vt:vector size="77" baseType="lpstr">
      <vt:lpstr>Тема Office</vt:lpstr>
      <vt:lpstr>b-default</vt:lpstr>
      <vt:lpstr>Firm Format - Russian</vt:lpstr>
      <vt:lpstr>RDM027</vt:lpstr>
      <vt:lpstr>1_Firm Format - Russian</vt:lpstr>
      <vt:lpstr>1_Оформление по умолчанию</vt:lpstr>
      <vt:lpstr>2_Оформление по умолчанию</vt:lpstr>
      <vt:lpstr>Оформление по умолчанию</vt:lpstr>
      <vt:lpstr>3_Оформление по умолчанию</vt:lpstr>
      <vt:lpstr>1_Тема Office</vt:lpstr>
      <vt:lpstr>2_Тема Office</vt:lpstr>
      <vt:lpstr>3_Тема Office</vt:lpstr>
      <vt:lpstr>4_Оформление по умолчанию</vt:lpstr>
      <vt:lpstr>4_Тема Office</vt:lpstr>
      <vt:lpstr>5_Тема Office</vt:lpstr>
      <vt:lpstr>6_Тема Office</vt:lpstr>
      <vt:lpstr>9_Тема Office</vt:lpstr>
      <vt:lpstr>think-cell Slide</vt:lpstr>
      <vt:lpstr>Презентация PowerPoint</vt:lpstr>
      <vt:lpstr>Цель и задачи блока</vt:lpstr>
      <vt:lpstr>Содержание</vt:lpstr>
      <vt:lpstr>Место СР в Производственной системе</vt:lpstr>
      <vt:lpstr>Объекты анализа для выявления резервов развития производства</vt:lpstr>
      <vt:lpstr>Из чего состоит процесс</vt:lpstr>
      <vt:lpstr>Определение СР</vt:lpstr>
      <vt:lpstr>Какие задачи решает СР</vt:lpstr>
      <vt:lpstr>Содержание</vt:lpstr>
      <vt:lpstr>Три элемента СР</vt:lpstr>
      <vt:lpstr>1. Время такта</vt:lpstr>
      <vt:lpstr>Практическое задание №2</vt:lpstr>
      <vt:lpstr>1. Время такта и время цикла</vt:lpstr>
      <vt:lpstr>2. Последовательность выполнения работ</vt:lpstr>
      <vt:lpstr>3. Стандартный запас</vt:lpstr>
      <vt:lpstr>Типы СР</vt:lpstr>
      <vt:lpstr>Зачем делить операцию на элементы?</vt:lpstr>
      <vt:lpstr>Зачем делить операцию на элементы?</vt:lpstr>
      <vt:lpstr>Содержание</vt:lpstr>
      <vt:lpstr>Этапы последовательного внедрения и улучшения СР</vt:lpstr>
      <vt:lpstr>Содержание</vt:lpstr>
      <vt:lpstr>Вычисление времени такта</vt:lpstr>
      <vt:lpstr>Пример. Лист Вычисления Времени Такта.</vt:lpstr>
      <vt:lpstr>Шаги проведения хронометража </vt:lpstr>
      <vt:lpstr>Общие правила проведение хронометража</vt:lpstr>
      <vt:lpstr>Лист замеров времени</vt:lpstr>
      <vt:lpstr> Лист замеров времени</vt:lpstr>
      <vt:lpstr> Лист замеров времени</vt:lpstr>
      <vt:lpstr>Практическое задание №3 (часть 1)</vt:lpstr>
      <vt:lpstr>Лист замеров времени работы тренера</vt:lpstr>
      <vt:lpstr>Практическое задание №3 (часть 2)</vt:lpstr>
      <vt:lpstr>Содержание</vt:lpstr>
      <vt:lpstr>Карта Стандартизированной Работы</vt:lpstr>
      <vt:lpstr> Карта Стандартизированной Работы</vt:lpstr>
      <vt:lpstr>Карта Стандартизированной Работы</vt:lpstr>
      <vt:lpstr> Карта Стандартизированной Работы</vt:lpstr>
      <vt:lpstr>Лист наблюдения периодической работы</vt:lpstr>
      <vt:lpstr> Лист Наблюдения Периодической работы</vt:lpstr>
      <vt:lpstr>Лист Производственных мощностей</vt:lpstr>
      <vt:lpstr> Лист Производственных мощностей</vt:lpstr>
      <vt:lpstr>Практическое задание №4 (часть 1)</vt:lpstr>
      <vt:lpstr>Практическое задание №4 (часть 2)</vt:lpstr>
      <vt:lpstr>Объединенная карта стандартизированной работы</vt:lpstr>
      <vt:lpstr>Объединенная Карта Стандартизированной Работы</vt:lpstr>
      <vt:lpstr>Объединенная Карта Стандартизированной Работы</vt:lpstr>
      <vt:lpstr>Содержание</vt:lpstr>
      <vt:lpstr>Таблица сбалансированной работы</vt:lpstr>
      <vt:lpstr> Таблица сбалансированной работы</vt:lpstr>
      <vt:lpstr> Таблица сбалансированной работы</vt:lpstr>
      <vt:lpstr> Таблица сбалансированной работы</vt:lpstr>
      <vt:lpstr>Стандарт операционной процедуры (СОП)</vt:lpstr>
      <vt:lpstr>Пример СОП</vt:lpstr>
      <vt:lpstr>Пример СОП</vt:lpstr>
      <vt:lpstr>Предложения по улучшению (ППУ)</vt:lpstr>
      <vt:lpstr>Пример бланка ППУ</vt:lpstr>
      <vt:lpstr>Пример бланка ППУ</vt:lpstr>
      <vt:lpstr>Пример бланка ППУ</vt:lpstr>
      <vt:lpstr>Пример бланка ППУ</vt:lpstr>
      <vt:lpstr>Спасибо за участие! 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Пользователь Windows</dc:creator>
  <cp:lastModifiedBy>Степанов Олег Владимирович</cp:lastModifiedBy>
  <cp:revision>1649</cp:revision>
  <cp:lastPrinted>2019-01-11T12:47:55Z</cp:lastPrinted>
  <dcterms:created xsi:type="dcterms:W3CDTF">2015-09-21T09:41:48Z</dcterms:created>
  <dcterms:modified xsi:type="dcterms:W3CDTF">2020-10-09T07:26:08Z</dcterms:modified>
</cp:coreProperties>
</file>